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56" r:id="rId5"/>
    <p:sldId id="319" r:id="rId6"/>
    <p:sldId id="282" r:id="rId7"/>
    <p:sldId id="310" r:id="rId8"/>
    <p:sldId id="311" r:id="rId9"/>
    <p:sldId id="320" r:id="rId10"/>
    <p:sldId id="308" r:id="rId11"/>
    <p:sldId id="283" r:id="rId12"/>
    <p:sldId id="314" r:id="rId13"/>
    <p:sldId id="315" r:id="rId14"/>
    <p:sldId id="321" r:id="rId15"/>
    <p:sldId id="309" r:id="rId16"/>
    <p:sldId id="263" r:id="rId17"/>
    <p:sldId id="322" r:id="rId18"/>
    <p:sldId id="264" r:id="rId19"/>
    <p:sldId id="260" r:id="rId20"/>
    <p:sldId id="261" r:id="rId21"/>
    <p:sldId id="262" r:id="rId22"/>
    <p:sldId id="317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ACE0F-ADA0-4A06-A5F2-32FB027478C0}" v="9" dt="2024-12-09T22:52:39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EEACE0F-ADA0-4A06-A5F2-32FB027478C0}"/>
    <pc:docChg chg="modSld">
      <pc:chgData name="Danny Young" userId="cb0f4ce2-eb4f-479e-8e8f-3beb257e632f" providerId="ADAL" clId="{3EEACE0F-ADA0-4A06-A5F2-32FB027478C0}" dt="2024-12-09T22:52:42.811" v="37" actId="1076"/>
      <pc:docMkLst>
        <pc:docMk/>
      </pc:docMkLst>
      <pc:sldChg chg="addSp modSp mod">
        <pc:chgData name="Danny Young" userId="cb0f4ce2-eb4f-479e-8e8f-3beb257e632f" providerId="ADAL" clId="{3EEACE0F-ADA0-4A06-A5F2-32FB027478C0}" dt="2024-12-09T22:52:42.811" v="37" actId="1076"/>
        <pc:sldMkLst>
          <pc:docMk/>
          <pc:sldMk cId="195876149" sldId="309"/>
        </pc:sldMkLst>
        <pc:graphicFrameChg chg="add mod">
          <ac:chgData name="Danny Young" userId="cb0f4ce2-eb4f-479e-8e8f-3beb257e632f" providerId="ADAL" clId="{3EEACE0F-ADA0-4A06-A5F2-32FB027478C0}" dt="2024-12-09T22:52:42.811" v="37" actId="1076"/>
          <ac:graphicFrameMkLst>
            <pc:docMk/>
            <pc:sldMk cId="195876149" sldId="309"/>
            <ac:graphicFrameMk id="2" creationId="{874152FA-C645-2EB1-BBAC-8FBB9417A5C7}"/>
          </ac:graphicFrameMkLst>
        </pc:graphicFrameChg>
        <pc:graphicFrameChg chg="mod">
          <ac:chgData name="Danny Young" userId="cb0f4ce2-eb4f-479e-8e8f-3beb257e632f" providerId="ADAL" clId="{3EEACE0F-ADA0-4A06-A5F2-32FB027478C0}" dt="2024-12-09T22:52:31.563" v="33"/>
          <ac:graphicFrameMkLst>
            <pc:docMk/>
            <pc:sldMk cId="195876149" sldId="309"/>
            <ac:graphicFrameMk id="6" creationId="{F82AD1B6-EB56-4A43-895B-EC0D8C274F0E}"/>
          </ac:graphicFrameMkLst>
        </pc:graphicFrameChg>
        <pc:graphicFrameChg chg="mod">
          <ac:chgData name="Danny Young" userId="cb0f4ce2-eb4f-479e-8e8f-3beb257e632f" providerId="ADAL" clId="{3EEACE0F-ADA0-4A06-A5F2-32FB027478C0}" dt="2024-12-09T22:52:39.744" v="36"/>
          <ac:graphicFrameMkLst>
            <pc:docMk/>
            <pc:sldMk cId="195876149" sldId="309"/>
            <ac:graphicFrameMk id="7" creationId="{08E91F22-FAF2-4C8A-A60D-49649D6A7F3D}"/>
          </ac:graphicFrameMkLst>
        </pc:graphicFrameChg>
      </pc:sldChg>
    </pc:docChg>
  </pc:docChgLst>
  <pc:docChgLst>
    <pc:chgData name="Danny Young" userId="cb0f4ce2-eb4f-479e-8e8f-3beb257e632f" providerId="ADAL" clId="{98DCCC25-93BE-40A2-9253-3B95BF042089}"/>
    <pc:docChg chg="undo custSel addSld delSld modSld sldOrd">
      <pc:chgData name="Danny Young" userId="cb0f4ce2-eb4f-479e-8e8f-3beb257e632f" providerId="ADAL" clId="{98DCCC25-93BE-40A2-9253-3B95BF042089}" dt="2022-11-19T07:58:06.279" v="2324"/>
      <pc:docMkLst>
        <pc:docMk/>
      </pc:docMkLst>
      <pc:sldChg chg="modSp">
        <pc:chgData name="Danny Young" userId="cb0f4ce2-eb4f-479e-8e8f-3beb257e632f" providerId="ADAL" clId="{98DCCC25-93BE-40A2-9253-3B95BF042089}" dt="2022-11-19T06:37:37.748" v="14" actId="14100"/>
        <pc:sldMkLst>
          <pc:docMk/>
          <pc:sldMk cId="3877206039" sldId="256"/>
        </pc:sldMkLst>
        <pc:spChg chg="mod">
          <ac:chgData name="Danny Young" userId="cb0f4ce2-eb4f-479e-8e8f-3beb257e632f" providerId="ADAL" clId="{98DCCC25-93BE-40A2-9253-3B95BF042089}" dt="2022-11-19T06:37:37.748" v="14" actId="14100"/>
          <ac:spMkLst>
            <pc:docMk/>
            <pc:sldMk cId="3877206039" sldId="256"/>
            <ac:spMk id="2" creationId="{00000000-0000-0000-0000-000000000000}"/>
          </ac:spMkLst>
        </pc:spChg>
      </pc:sldChg>
      <pc:sldChg chg="modSp">
        <pc:chgData name="Danny Young" userId="cb0f4ce2-eb4f-479e-8e8f-3beb257e632f" providerId="ADAL" clId="{98DCCC25-93BE-40A2-9253-3B95BF042089}" dt="2022-11-19T07:34:11.879" v="1700" actId="1076"/>
        <pc:sldMkLst>
          <pc:docMk/>
          <pc:sldMk cId="0" sldId="260"/>
        </pc:sldMkLst>
        <pc:spChg chg="mod">
          <ac:chgData name="Danny Young" userId="cb0f4ce2-eb4f-479e-8e8f-3beb257e632f" providerId="ADAL" clId="{98DCCC25-93BE-40A2-9253-3B95BF042089}" dt="2022-11-19T07:34:04.316" v="1698" actId="1037"/>
          <ac:spMkLst>
            <pc:docMk/>
            <pc:sldMk cId="0" sldId="260"/>
            <ac:spMk id="2" creationId="{0D05255D-FFF2-B7BF-B9A9-EF568B379DD8}"/>
          </ac:spMkLst>
        </pc:spChg>
        <pc:spChg chg="mod">
          <ac:chgData name="Danny Young" userId="cb0f4ce2-eb4f-479e-8e8f-3beb257e632f" providerId="ADAL" clId="{98DCCC25-93BE-40A2-9253-3B95BF042089}" dt="2022-11-19T07:34:08.912" v="1699" actId="1076"/>
          <ac:spMkLst>
            <pc:docMk/>
            <pc:sldMk cId="0" sldId="260"/>
            <ac:spMk id="27" creationId="{FD032BAD-9478-125D-E907-EDAD2DD63F2D}"/>
          </ac:spMkLst>
        </pc:spChg>
        <pc:graphicFrameChg chg="mod">
          <ac:chgData name="Danny Young" userId="cb0f4ce2-eb4f-479e-8e8f-3beb257e632f" providerId="ADAL" clId="{98DCCC25-93BE-40A2-9253-3B95BF042089}" dt="2022-11-19T07:34:11.879" v="1700" actId="1076"/>
          <ac:graphicFrameMkLst>
            <pc:docMk/>
            <pc:sldMk cId="0" sldId="260"/>
            <ac:graphicFrameMk id="23555" creationId="{C8922E2A-E73E-05EF-23E9-86834A8D9D9C}"/>
          </ac:graphicFrameMkLst>
        </pc:graphicFrameChg>
      </pc:sldChg>
      <pc:sldChg chg="modSp">
        <pc:chgData name="Danny Young" userId="cb0f4ce2-eb4f-479e-8e8f-3beb257e632f" providerId="ADAL" clId="{98DCCC25-93BE-40A2-9253-3B95BF042089}" dt="2022-11-19T07:56:05.697" v="2306" actId="6549"/>
        <pc:sldMkLst>
          <pc:docMk/>
          <pc:sldMk cId="0" sldId="262"/>
        </pc:sldMkLst>
        <pc:spChg chg="mod">
          <ac:chgData name="Danny Young" userId="cb0f4ce2-eb4f-479e-8e8f-3beb257e632f" providerId="ADAL" clId="{98DCCC25-93BE-40A2-9253-3B95BF042089}" dt="2022-11-19T07:56:05.697" v="2306" actId="6549"/>
          <ac:spMkLst>
            <pc:docMk/>
            <pc:sldMk cId="0" sldId="262"/>
            <ac:spMk id="2" creationId="{12FE67BA-93BA-59E6-44C0-CBC717547278}"/>
          </ac:spMkLst>
        </pc:spChg>
      </pc:sldChg>
      <pc:sldChg chg="modSp">
        <pc:chgData name="Danny Young" userId="cb0f4ce2-eb4f-479e-8e8f-3beb257e632f" providerId="ADAL" clId="{98DCCC25-93BE-40A2-9253-3B95BF042089}" dt="2022-11-19T07:33:48.985" v="1685" actId="14100"/>
        <pc:sldMkLst>
          <pc:docMk/>
          <pc:sldMk cId="0" sldId="263"/>
        </pc:sldMkLst>
        <pc:spChg chg="mod">
          <ac:chgData name="Danny Young" userId="cb0f4ce2-eb4f-479e-8e8f-3beb257e632f" providerId="ADAL" clId="{98DCCC25-93BE-40A2-9253-3B95BF042089}" dt="2022-11-19T07:33:48.985" v="1685" actId="14100"/>
          <ac:spMkLst>
            <pc:docMk/>
            <pc:sldMk cId="0" sldId="263"/>
            <ac:spMk id="2" creationId="{F40085F3-1F7D-8820-5F40-DF52F9C41875}"/>
          </ac:spMkLst>
        </pc:spChg>
      </pc:sldChg>
      <pc:sldChg chg="del">
        <pc:chgData name="Danny Young" userId="cb0f4ce2-eb4f-479e-8e8f-3beb257e632f" providerId="ADAL" clId="{98DCCC25-93BE-40A2-9253-3B95BF042089}" dt="2022-11-19T07:33:26.261" v="1681" actId="2696"/>
        <pc:sldMkLst>
          <pc:docMk/>
          <pc:sldMk cId="409807793" sldId="279"/>
        </pc:sldMkLst>
      </pc:sldChg>
      <pc:sldChg chg="addSp delSp modSp ord modAnim">
        <pc:chgData name="Danny Young" userId="cb0f4ce2-eb4f-479e-8e8f-3beb257e632f" providerId="ADAL" clId="{98DCCC25-93BE-40A2-9253-3B95BF042089}" dt="2022-11-19T07:15:53.028" v="1372"/>
        <pc:sldMkLst>
          <pc:docMk/>
          <pc:sldMk cId="2843503348" sldId="282"/>
        </pc:sldMkLst>
        <pc:spChg chg="add del mod">
          <ac:chgData name="Danny Young" userId="cb0f4ce2-eb4f-479e-8e8f-3beb257e632f" providerId="ADAL" clId="{98DCCC25-93BE-40A2-9253-3B95BF042089}" dt="2022-11-19T06:56:14.430" v="680" actId="14100"/>
          <ac:spMkLst>
            <pc:docMk/>
            <pc:sldMk cId="2843503348" sldId="282"/>
            <ac:spMk id="3" creationId="{00000000-0000-0000-0000-000000000000}"/>
          </ac:spMkLst>
        </pc:spChg>
        <pc:spChg chg="add del mod">
          <ac:chgData name="Danny Young" userId="cb0f4ce2-eb4f-479e-8e8f-3beb257e632f" providerId="ADAL" clId="{98DCCC25-93BE-40A2-9253-3B95BF042089}" dt="2022-11-19T06:56:06.600" v="677" actId="478"/>
          <ac:spMkLst>
            <pc:docMk/>
            <pc:sldMk cId="2843503348" sldId="282"/>
            <ac:spMk id="20" creationId="{06E361E5-B8C9-485D-98B8-8369012FD62A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0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1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2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3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4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35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6:56:20.740" v="681" actId="1076"/>
          <ac:spMkLst>
            <pc:docMk/>
            <pc:sldMk cId="2843503348" sldId="282"/>
            <ac:spMk id="56" creationId="{5D8F8F8C-58F6-4B9B-86DC-652A7088C0B4}"/>
          </ac:spMkLst>
        </pc:s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2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4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8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1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2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3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4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5" creationId="{00000000-0000-0000-0000-000000000000}"/>
          </ac:grpSpMkLst>
        </pc:grpChg>
        <pc:grpChg chg="mod">
          <ac:chgData name="Danny Young" userId="cb0f4ce2-eb4f-479e-8e8f-3beb257e632f" providerId="ADAL" clId="{98DCCC25-93BE-40A2-9253-3B95BF042089}" dt="2022-11-19T06:56:20.740" v="681" actId="1076"/>
          <ac:grpSpMkLst>
            <pc:docMk/>
            <pc:sldMk cId="2843503348" sldId="282"/>
            <ac:grpSpMk id="16" creationId="{00000000-0000-0000-0000-000000000000}"/>
          </ac:grpSpMkLst>
        </pc:grp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6:56:20.740" v="681" actId="1076"/>
          <ac:graphicFrameMkLst>
            <pc:docMk/>
            <pc:sldMk cId="2843503348" sldId="282"/>
            <ac:graphicFrameMk id="59" creationId="{00000000-0000-0000-0000-000000000000}"/>
          </ac:graphicFrameMkLst>
        </pc:graphicFrameChg>
      </pc:sldChg>
      <pc:sldChg chg="addSp modSp ord modAnim">
        <pc:chgData name="Danny Young" userId="cb0f4ce2-eb4f-479e-8e8f-3beb257e632f" providerId="ADAL" clId="{98DCCC25-93BE-40A2-9253-3B95BF042089}" dt="2022-11-19T07:36:40.023" v="1731" actId="1036"/>
        <pc:sldMkLst>
          <pc:docMk/>
          <pc:sldMk cId="897541676" sldId="283"/>
        </pc:sldMkLst>
        <pc:spChg chg="mod">
          <ac:chgData name="Danny Young" userId="cb0f4ce2-eb4f-479e-8e8f-3beb257e632f" providerId="ADAL" clId="{98DCCC25-93BE-40A2-9253-3B95BF042089}" dt="2022-11-19T07:36:03.255" v="1711" actId="1076"/>
          <ac:spMkLst>
            <pc:docMk/>
            <pc:sldMk cId="897541676" sldId="283"/>
            <ac:spMk id="14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7:36:03.255" v="1711" actId="1076"/>
          <ac:spMkLst>
            <pc:docMk/>
            <pc:sldMk cId="897541676" sldId="283"/>
            <ac:spMk id="15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7:35:57.268" v="1710" actId="1076"/>
          <ac:spMkLst>
            <pc:docMk/>
            <pc:sldMk cId="897541676" sldId="283"/>
            <ac:spMk id="56" creationId="{00000000-0000-0000-0000-000000000000}"/>
          </ac:spMkLst>
        </pc:spChg>
        <pc:spChg chg="mod">
          <ac:chgData name="Danny Young" userId="cb0f4ce2-eb4f-479e-8e8f-3beb257e632f" providerId="ADAL" clId="{98DCCC25-93BE-40A2-9253-3B95BF042089}" dt="2022-11-19T07:35:22.544" v="1703" actId="1076"/>
          <ac:spMkLst>
            <pc:docMk/>
            <pc:sldMk cId="897541676" sldId="283"/>
            <ac:spMk id="7191" creationId="{00000000-0000-0000-0000-000000000000}"/>
          </ac:spMkLst>
        </pc:spChg>
        <pc:graphicFrameChg chg="mod">
          <ac:chgData name="Danny Young" userId="cb0f4ce2-eb4f-479e-8e8f-3beb257e632f" providerId="ADAL" clId="{98DCCC25-93BE-40A2-9253-3B95BF042089}" dt="2022-11-19T07:36:40.023" v="1731" actId="1036"/>
          <ac:graphicFrameMkLst>
            <pc:docMk/>
            <pc:sldMk cId="897541676" sldId="28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6:03.255" v="1711" actId="1076"/>
          <ac:graphicFrameMkLst>
            <pc:docMk/>
            <pc:sldMk cId="897541676" sldId="283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58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59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60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61" creationId="{00000000-0000-0000-0000-000000000000}"/>
          </ac:graphicFrameMkLst>
        </pc:graphicFrameChg>
        <pc:graphicFrameChg chg="mod">
          <ac:chgData name="Danny Young" userId="cb0f4ce2-eb4f-479e-8e8f-3beb257e632f" providerId="ADAL" clId="{98DCCC25-93BE-40A2-9253-3B95BF042089}" dt="2022-11-19T07:35:57.268" v="1710" actId="1076"/>
          <ac:graphicFrameMkLst>
            <pc:docMk/>
            <pc:sldMk cId="897541676" sldId="283"/>
            <ac:graphicFrameMk id="62" creationId="{00000000-0000-0000-0000-000000000000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36:09.096" v="1714" actId="1076"/>
          <ac:graphicFrameMkLst>
            <pc:docMk/>
            <pc:sldMk cId="897541676" sldId="283"/>
            <ac:graphicFrameMk id="63" creationId="{7B3C7920-45FF-48EF-BA83-E4299FADBAA3}"/>
          </ac:graphicFrameMkLst>
        </pc:graphicFrameChg>
      </pc:sldChg>
      <pc:sldChg chg="addSp delSp modSp del ord">
        <pc:chgData name="Danny Young" userId="cb0f4ce2-eb4f-479e-8e8f-3beb257e632f" providerId="ADAL" clId="{98DCCC25-93BE-40A2-9253-3B95BF042089}" dt="2022-11-19T07:31:03.568" v="1657" actId="2696"/>
        <pc:sldMkLst>
          <pc:docMk/>
          <pc:sldMk cId="1189738884" sldId="284"/>
        </pc:sldMkLst>
        <pc:spChg chg="add del mod">
          <ac:chgData name="Danny Young" userId="cb0f4ce2-eb4f-479e-8e8f-3beb257e632f" providerId="ADAL" clId="{98DCCC25-93BE-40A2-9253-3B95BF042089}" dt="2022-11-19T07:28:48.319" v="1649" actId="478"/>
          <ac:spMkLst>
            <pc:docMk/>
            <pc:sldMk cId="1189738884" sldId="284"/>
            <ac:spMk id="7" creationId="{A3E762BE-4404-468C-B11B-FDED6A702B74}"/>
          </ac:spMkLst>
        </pc:spChg>
        <pc:spChg chg="del mod">
          <ac:chgData name="Danny Young" userId="cb0f4ce2-eb4f-479e-8e8f-3beb257e632f" providerId="ADAL" clId="{98DCCC25-93BE-40A2-9253-3B95BF042089}" dt="2022-11-19T07:28:44.929" v="1648" actId="478"/>
          <ac:spMkLst>
            <pc:docMk/>
            <pc:sldMk cId="1189738884" sldId="284"/>
            <ac:spMk id="8216" creationId="{00000000-0000-0000-0000-000000000000}"/>
          </ac:spMkLst>
        </pc:spChg>
        <pc:graphicFrameChg chg="del mod">
          <ac:chgData name="Danny Young" userId="cb0f4ce2-eb4f-479e-8e8f-3beb257e632f" providerId="ADAL" clId="{98DCCC25-93BE-40A2-9253-3B95BF042089}" dt="2022-11-19T07:28:40.257" v="1647" actId="478"/>
          <ac:graphicFrameMkLst>
            <pc:docMk/>
            <pc:sldMk cId="1189738884" sldId="284"/>
            <ac:graphicFrameMk id="5" creationId="{00000000-0000-0000-0000-000000000000}"/>
          </ac:graphicFrameMkLst>
        </pc:graphicFrameChg>
      </pc:sldChg>
      <pc:sldChg chg="modSp del ord">
        <pc:chgData name="Danny Young" userId="cb0f4ce2-eb4f-479e-8e8f-3beb257e632f" providerId="ADAL" clId="{98DCCC25-93BE-40A2-9253-3B95BF042089}" dt="2022-11-19T07:31:33.565" v="1658" actId="2696"/>
        <pc:sldMkLst>
          <pc:docMk/>
          <pc:sldMk cId="1561265324" sldId="307"/>
        </pc:sldMkLst>
        <pc:spChg chg="mod">
          <ac:chgData name="Danny Young" userId="cb0f4ce2-eb4f-479e-8e8f-3beb257e632f" providerId="ADAL" clId="{98DCCC25-93BE-40A2-9253-3B95BF042089}" dt="2022-11-19T06:47:45.745" v="412" actId="20577"/>
          <ac:spMkLst>
            <pc:docMk/>
            <pc:sldMk cId="1561265324" sldId="307"/>
            <ac:spMk id="2" creationId="{786FCA08-5E88-ADA5-2E32-22A0B94302EC}"/>
          </ac:spMkLst>
        </pc:spChg>
      </pc:sldChg>
      <pc:sldChg chg="addSp delSp modSp ord">
        <pc:chgData name="Danny Young" userId="cb0f4ce2-eb4f-479e-8e8f-3beb257e632f" providerId="ADAL" clId="{98DCCC25-93BE-40A2-9253-3B95BF042089}" dt="2022-11-19T07:37:03.798" v="1733"/>
        <pc:sldMkLst>
          <pc:docMk/>
          <pc:sldMk cId="1765970593" sldId="308"/>
        </pc:sldMkLst>
        <pc:spChg chg="mod">
          <ac:chgData name="Danny Young" userId="cb0f4ce2-eb4f-479e-8e8f-3beb257e632f" providerId="ADAL" clId="{98DCCC25-93BE-40A2-9253-3B95BF042089}" dt="2022-11-19T07:32:21.195" v="1665" actId="1076"/>
          <ac:spMkLst>
            <pc:docMk/>
            <pc:sldMk cId="1765970593" sldId="308"/>
            <ac:spMk id="3" creationId="{71815541-2171-4F47-9299-0AF329C5C948}"/>
          </ac:spMkLst>
        </pc:spChg>
        <pc:spChg chg="mod">
          <ac:chgData name="Danny Young" userId="cb0f4ce2-eb4f-479e-8e8f-3beb257e632f" providerId="ADAL" clId="{98DCCC25-93BE-40A2-9253-3B95BF042089}" dt="2022-11-19T07:33:15.059" v="1679" actId="14100"/>
          <ac:spMkLst>
            <pc:docMk/>
            <pc:sldMk cId="1765970593" sldId="308"/>
            <ac:spMk id="8" creationId="{564394F3-6EA2-42A1-B9E7-F1FB23D246E6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9" creationId="{86C9A79D-3A89-45EF-86CC-6B91B9E851A3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0" creationId="{8F04A096-1E15-43B0-9169-5FC1E49614F1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1" creationId="{B542C808-BAFC-400A-A538-2DCE438566EB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2" creationId="{785F176D-94BD-4E0A-BC5D-B212B6838C94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3" creationId="{4953805E-01B4-40F6-9921-5522FD323298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4" creationId="{1F0276BD-A2CA-40B6-A492-8728434D2AE2}"/>
          </ac:spMkLst>
        </pc:spChg>
        <pc:spChg chg="mod">
          <ac:chgData name="Danny Young" userId="cb0f4ce2-eb4f-479e-8e8f-3beb257e632f" providerId="ADAL" clId="{98DCCC25-93BE-40A2-9253-3B95BF042089}" dt="2022-11-19T07:33:19.369" v="1680" actId="1076"/>
          <ac:spMkLst>
            <pc:docMk/>
            <pc:sldMk cId="1765970593" sldId="308"/>
            <ac:spMk id="15" creationId="{B5327314-8DC7-4148-B57D-3DC5DC5EC63D}"/>
          </ac:spMkLst>
        </pc:spChg>
        <pc:graphicFrameChg chg="mod">
          <ac:chgData name="Danny Young" userId="cb0f4ce2-eb4f-479e-8e8f-3beb257e632f" providerId="ADAL" clId="{98DCCC25-93BE-40A2-9253-3B95BF042089}" dt="2022-11-19T07:33:00.244" v="1677" actId="1076"/>
          <ac:graphicFrameMkLst>
            <pc:docMk/>
            <pc:sldMk cId="1765970593" sldId="308"/>
            <ac:graphicFrameMk id="4" creationId="{3847BCFC-4E36-47F1-A808-A604ED67806F}"/>
          </ac:graphicFrameMkLst>
        </pc:graphicFrameChg>
        <pc:graphicFrameChg chg="mod">
          <ac:chgData name="Danny Young" userId="cb0f4ce2-eb4f-479e-8e8f-3beb257e632f" providerId="ADAL" clId="{98DCCC25-93BE-40A2-9253-3B95BF042089}" dt="2022-11-19T07:37:03.798" v="1733"/>
          <ac:graphicFrameMkLst>
            <pc:docMk/>
            <pc:sldMk cId="1765970593" sldId="308"/>
            <ac:graphicFrameMk id="5" creationId="{AD05F31B-57E9-41DC-9C6C-718BC770D5BD}"/>
          </ac:graphicFrameMkLst>
        </pc:graphicFrameChg>
        <pc:graphicFrameChg chg="del">
          <ac:chgData name="Danny Young" userId="cb0f4ce2-eb4f-479e-8e8f-3beb257e632f" providerId="ADAL" clId="{98DCCC25-93BE-40A2-9253-3B95BF042089}" dt="2022-11-19T07:32:04.481" v="1660" actId="478"/>
          <ac:graphicFrameMkLst>
            <pc:docMk/>
            <pc:sldMk cId="1765970593" sldId="308"/>
            <ac:graphicFrameMk id="6" creationId="{B6C8E1CF-3711-4E43-86F6-E28259AD621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32:23.073" v="1666" actId="1076"/>
          <ac:graphicFrameMkLst>
            <pc:docMk/>
            <pc:sldMk cId="1765970593" sldId="308"/>
            <ac:graphicFrameMk id="16" creationId="{22D61124-88A5-4429-83C7-675D98E754A1}"/>
          </ac:graphicFrameMkLst>
        </pc:graphicFrameChg>
      </pc:sldChg>
      <pc:sldChg chg="addSp delSp modSp">
        <pc:chgData name="Danny Young" userId="cb0f4ce2-eb4f-479e-8e8f-3beb257e632f" providerId="ADAL" clId="{98DCCC25-93BE-40A2-9253-3B95BF042089}" dt="2022-11-19T07:53:20.466" v="2268" actId="1076"/>
        <pc:sldMkLst>
          <pc:docMk/>
          <pc:sldMk cId="195876149" sldId="309"/>
        </pc:sldMkLst>
        <pc:graphicFrameChg chg="del">
          <ac:chgData name="Danny Young" userId="cb0f4ce2-eb4f-479e-8e8f-3beb257e632f" providerId="ADAL" clId="{98DCCC25-93BE-40A2-9253-3B95BF042089}" dt="2022-11-19T07:52:12.675" v="2220" actId="478"/>
          <ac:graphicFrameMkLst>
            <pc:docMk/>
            <pc:sldMk cId="195876149" sldId="309"/>
            <ac:graphicFrameMk id="4" creationId="{AABBAFA3-B368-0980-506E-21C01D357F11}"/>
          </ac:graphicFrameMkLst>
        </pc:graphicFrameChg>
        <pc:graphicFrameChg chg="add del mod">
          <ac:chgData name="Danny Young" userId="cb0f4ce2-eb4f-479e-8e8f-3beb257e632f" providerId="ADAL" clId="{98DCCC25-93BE-40A2-9253-3B95BF042089}" dt="2022-11-19T07:53:00.964" v="2236" actId="1076"/>
          <ac:graphicFrameMkLst>
            <pc:docMk/>
            <pc:sldMk cId="195876149" sldId="309"/>
            <ac:graphicFrameMk id="5" creationId="{C61D21E0-8BD7-39A5-0020-FB757B311DF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3:06.406" v="2239"/>
          <ac:graphicFrameMkLst>
            <pc:docMk/>
            <pc:sldMk cId="195876149" sldId="309"/>
            <ac:graphicFrameMk id="6" creationId="{F82AD1B6-EB56-4A43-895B-EC0D8C274F0E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3:20.466" v="2268" actId="1076"/>
          <ac:graphicFrameMkLst>
            <pc:docMk/>
            <pc:sldMk cId="195876149" sldId="309"/>
            <ac:graphicFrameMk id="7" creationId="{08E91F22-FAF2-4C8A-A60D-49649D6A7F3D}"/>
          </ac:graphicFrameMkLst>
        </pc:graphicFrameChg>
      </pc:sldChg>
      <pc:sldChg chg="modSp ord modAnim">
        <pc:chgData name="Danny Young" userId="cb0f4ce2-eb4f-479e-8e8f-3beb257e632f" providerId="ADAL" clId="{98DCCC25-93BE-40A2-9253-3B95BF042089}" dt="2022-11-19T07:20:12.226" v="1539" actId="20577"/>
        <pc:sldMkLst>
          <pc:docMk/>
          <pc:sldMk cId="3756654331" sldId="310"/>
        </pc:sldMkLst>
        <pc:spChg chg="mod">
          <ac:chgData name="Danny Young" userId="cb0f4ce2-eb4f-479e-8e8f-3beb257e632f" providerId="ADAL" clId="{98DCCC25-93BE-40A2-9253-3B95BF042089}" dt="2022-11-19T06:57:10.610" v="736" actId="14100"/>
          <ac:spMkLst>
            <pc:docMk/>
            <pc:sldMk cId="3756654331" sldId="310"/>
            <ac:spMk id="2" creationId="{0C9CDC21-B245-4561-BA79-81203660A454}"/>
          </ac:spMkLst>
        </pc:spChg>
        <pc:spChg chg="mod">
          <ac:chgData name="Danny Young" userId="cb0f4ce2-eb4f-479e-8e8f-3beb257e632f" providerId="ADAL" clId="{98DCCC25-93BE-40A2-9253-3B95BF042089}" dt="2022-11-19T07:20:12.226" v="1539" actId="20577"/>
          <ac:spMkLst>
            <pc:docMk/>
            <pc:sldMk cId="3756654331" sldId="310"/>
            <ac:spMk id="3" creationId="{65684C95-17C8-4954-9BDF-75070DF85719}"/>
          </ac:spMkLst>
        </pc:spChg>
      </pc:sldChg>
      <pc:sldChg chg="addSp delSp modSp ord delAnim modAnim">
        <pc:chgData name="Danny Young" userId="cb0f4ce2-eb4f-479e-8e8f-3beb257e632f" providerId="ADAL" clId="{98DCCC25-93BE-40A2-9253-3B95BF042089}" dt="2022-11-19T07:22:15.797" v="1622" actId="1076"/>
        <pc:sldMkLst>
          <pc:docMk/>
          <pc:sldMk cId="2338832151" sldId="311"/>
        </pc:sldMkLst>
        <pc:spChg chg="mod">
          <ac:chgData name="Danny Young" userId="cb0f4ce2-eb4f-479e-8e8f-3beb257e632f" providerId="ADAL" clId="{98DCCC25-93BE-40A2-9253-3B95BF042089}" dt="2022-11-19T07:21:04.938" v="1578" actId="27636"/>
          <ac:spMkLst>
            <pc:docMk/>
            <pc:sldMk cId="2338832151" sldId="311"/>
            <ac:spMk id="2" creationId="{60698F85-718A-4D24-8FAA-7F5AEFB9031D}"/>
          </ac:spMkLst>
        </pc:spChg>
        <pc:spChg chg="del">
          <ac:chgData name="Danny Young" userId="cb0f4ce2-eb4f-479e-8e8f-3beb257e632f" providerId="ADAL" clId="{98DCCC25-93BE-40A2-9253-3B95BF042089}" dt="2022-11-19T07:21:10.799" v="1579" actId="478"/>
          <ac:spMkLst>
            <pc:docMk/>
            <pc:sldMk cId="2338832151" sldId="311"/>
            <ac:spMk id="3" creationId="{268AA843-35E9-4242-9580-E25014D1DDA9}"/>
          </ac:spMkLst>
        </pc:spChg>
        <pc:spChg chg="add del mod">
          <ac:chgData name="Danny Young" userId="cb0f4ce2-eb4f-479e-8e8f-3beb257e632f" providerId="ADAL" clId="{98DCCC25-93BE-40A2-9253-3B95BF042089}" dt="2022-11-19T07:21:14.521" v="1580" actId="478"/>
          <ac:spMkLst>
            <pc:docMk/>
            <pc:sldMk cId="2338832151" sldId="311"/>
            <ac:spMk id="9" creationId="{BFD6B0F0-D71F-4704-ABA3-93B649831BB2}"/>
          </ac:spMkLst>
        </pc:spChg>
        <pc:spChg chg="mod">
          <ac:chgData name="Danny Young" userId="cb0f4ce2-eb4f-479e-8e8f-3beb257e632f" providerId="ADAL" clId="{98DCCC25-93BE-40A2-9253-3B95BF042089}" dt="2022-11-19T07:21:28.459" v="1583" actId="1076"/>
          <ac:spMkLst>
            <pc:docMk/>
            <pc:sldMk cId="2338832151" sldId="311"/>
            <ac:spMk id="33" creationId="{F25BBDB8-FFF6-473E-B583-9AE745D0D6AD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45" creationId="{A0D9DA55-F2BB-43BB-A1DC-41F2A6E94F94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46" creationId="{7CE2AA37-D117-453A-9DF2-153477F27FE6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47" creationId="{9118D35F-373D-4ABB-B57E-695A8A0071DC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48" creationId="{2E8B2257-A5A6-4E40-94FC-C689D92CC4C2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49" creationId="{D87E3F9E-52DA-4D4C-B1A3-C32FF2C4C657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51" creationId="{61D1C16C-1F1D-4149-A71C-E1817733F82E}"/>
          </ac:spMkLst>
        </pc:spChg>
        <pc:spChg chg="mod">
          <ac:chgData name="Danny Young" userId="cb0f4ce2-eb4f-479e-8e8f-3beb257e632f" providerId="ADAL" clId="{98DCCC25-93BE-40A2-9253-3B95BF042089}" dt="2022-11-19T07:22:15.797" v="1622" actId="1076"/>
          <ac:spMkLst>
            <pc:docMk/>
            <pc:sldMk cId="2338832151" sldId="311"/>
            <ac:spMk id="53" creationId="{E0969B4C-66FB-4AB7-95EB-A3C310B06137}"/>
          </ac:spMkLst>
        </pc:spChg>
        <pc:grpChg chg="mod">
          <ac:chgData name="Danny Young" userId="cb0f4ce2-eb4f-479e-8e8f-3beb257e632f" providerId="ADAL" clId="{98DCCC25-93BE-40A2-9253-3B95BF042089}" dt="2022-11-19T07:22:15.797" v="1622" actId="1076"/>
          <ac:grpSpMkLst>
            <pc:docMk/>
            <pc:sldMk cId="2338832151" sldId="311"/>
            <ac:grpSpMk id="34" creationId="{B74D96AA-30CE-43C5-A8E1-20FFF098787B}"/>
          </ac:grpSpMkLst>
        </pc:grpChg>
        <pc:grpChg chg="mod">
          <ac:chgData name="Danny Young" userId="cb0f4ce2-eb4f-479e-8e8f-3beb257e632f" providerId="ADAL" clId="{98DCCC25-93BE-40A2-9253-3B95BF042089}" dt="2022-11-19T07:22:15.797" v="1622" actId="1076"/>
          <ac:grpSpMkLst>
            <pc:docMk/>
            <pc:sldMk cId="2338832151" sldId="311"/>
            <ac:grpSpMk id="37" creationId="{0F9BE616-9E64-4FB9-9309-6922C292A798}"/>
          </ac:grpSpMkLst>
        </pc:grpChg>
        <pc:grpChg chg="mod">
          <ac:chgData name="Danny Young" userId="cb0f4ce2-eb4f-479e-8e8f-3beb257e632f" providerId="ADAL" clId="{98DCCC25-93BE-40A2-9253-3B95BF042089}" dt="2022-11-19T07:22:15.797" v="1622" actId="1076"/>
          <ac:grpSpMkLst>
            <pc:docMk/>
            <pc:sldMk cId="2338832151" sldId="311"/>
            <ac:grpSpMk id="40" creationId="{96A6A05D-9036-437A-826D-81EFD83F5BF5}"/>
          </ac:grpSpMkLst>
        </pc:grpChg>
        <pc:graphicFrameChg chg="mod">
          <ac:chgData name="Danny Young" userId="cb0f4ce2-eb4f-479e-8e8f-3beb257e632f" providerId="ADAL" clId="{98DCCC25-93BE-40A2-9253-3B95BF042089}" dt="2022-11-19T07:21:23.574" v="1582" actId="1076"/>
          <ac:graphicFrameMkLst>
            <pc:docMk/>
            <pc:sldMk cId="2338832151" sldId="311"/>
            <ac:graphicFrameMk id="4" creationId="{EEDC495C-DD0C-4537-B0CC-3DE073238E07}"/>
          </ac:graphicFrameMkLst>
        </pc:graphicFrameChg>
        <pc:graphicFrameChg chg="mod">
          <ac:chgData name="Danny Young" userId="cb0f4ce2-eb4f-479e-8e8f-3beb257e632f" providerId="ADAL" clId="{98DCCC25-93BE-40A2-9253-3B95BF042089}" dt="2022-11-19T07:21:36.411" v="1592" actId="1036"/>
          <ac:graphicFrameMkLst>
            <pc:docMk/>
            <pc:sldMk cId="2338832151" sldId="311"/>
            <ac:graphicFrameMk id="5" creationId="{4EB1D38D-D5DC-44B2-99D7-4FB7062B4365}"/>
          </ac:graphicFrameMkLst>
        </pc:graphicFrameChg>
        <pc:graphicFrameChg chg="mod">
          <ac:chgData name="Danny Young" userId="cb0f4ce2-eb4f-479e-8e8f-3beb257e632f" providerId="ADAL" clId="{98DCCC25-93BE-40A2-9253-3B95BF042089}" dt="2022-11-19T07:21:45.107" v="1603" actId="1036"/>
          <ac:graphicFrameMkLst>
            <pc:docMk/>
            <pc:sldMk cId="2338832151" sldId="311"/>
            <ac:graphicFrameMk id="6" creationId="{3B0851DF-6401-477E-AB0D-E89632223D6A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08.273" v="1621" actId="1076"/>
          <ac:graphicFrameMkLst>
            <pc:docMk/>
            <pc:sldMk cId="2338832151" sldId="311"/>
            <ac:graphicFrameMk id="7" creationId="{6DA5D2F7-A133-426D-9671-DA3B56FD4E91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04.341" v="1620" actId="1076"/>
          <ac:graphicFrameMkLst>
            <pc:docMk/>
            <pc:sldMk cId="2338832151" sldId="311"/>
            <ac:graphicFrameMk id="31" creationId="{57EB019F-0A37-4345-AD4F-8E870ACEA26D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00.362" v="1619" actId="1076"/>
          <ac:graphicFrameMkLst>
            <pc:docMk/>
            <pc:sldMk cId="2338832151" sldId="311"/>
            <ac:graphicFrameMk id="32" creationId="{C4B8B27A-5FBC-441A-A7BF-7EFA6CDC5107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15.797" v="1622" actId="1076"/>
          <ac:graphicFrameMkLst>
            <pc:docMk/>
            <pc:sldMk cId="2338832151" sldId="311"/>
            <ac:graphicFrameMk id="50" creationId="{7FF7ACD3-63B7-46C0-AA94-7EBF49A9427D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15.797" v="1622" actId="1076"/>
          <ac:graphicFrameMkLst>
            <pc:docMk/>
            <pc:sldMk cId="2338832151" sldId="311"/>
            <ac:graphicFrameMk id="52" creationId="{59D33B28-F1AD-48F5-A336-339C59567739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15.797" v="1622" actId="1076"/>
          <ac:graphicFrameMkLst>
            <pc:docMk/>
            <pc:sldMk cId="2338832151" sldId="311"/>
            <ac:graphicFrameMk id="54" creationId="{480D303C-70FC-4BF6-8283-2B5170C6D5CB}"/>
          </ac:graphicFrameMkLst>
        </pc:graphicFrameChg>
        <pc:graphicFrameChg chg="mod">
          <ac:chgData name="Danny Young" userId="cb0f4ce2-eb4f-479e-8e8f-3beb257e632f" providerId="ADAL" clId="{98DCCC25-93BE-40A2-9253-3B95BF042089}" dt="2022-11-19T07:22:15.797" v="1622" actId="1076"/>
          <ac:graphicFrameMkLst>
            <pc:docMk/>
            <pc:sldMk cId="2338832151" sldId="311"/>
            <ac:graphicFrameMk id="55" creationId="{5ED20FFD-E454-437D-944D-053530804F66}"/>
          </ac:graphicFrameMkLst>
        </pc:graphicFrameChg>
        <pc:cxnChg chg="mod">
          <ac:chgData name="Danny Young" userId="cb0f4ce2-eb4f-479e-8e8f-3beb257e632f" providerId="ADAL" clId="{98DCCC25-93BE-40A2-9253-3B95BF042089}" dt="2022-11-19T07:22:15.797" v="1622" actId="1076"/>
          <ac:cxnSpMkLst>
            <pc:docMk/>
            <pc:sldMk cId="2338832151" sldId="311"/>
            <ac:cxnSpMk id="43" creationId="{631CCA0A-9B72-48E2-B84A-C09D7FEBB39D}"/>
          </ac:cxnSpMkLst>
        </pc:cxnChg>
        <pc:cxnChg chg="mod">
          <ac:chgData name="Danny Young" userId="cb0f4ce2-eb4f-479e-8e8f-3beb257e632f" providerId="ADAL" clId="{98DCCC25-93BE-40A2-9253-3B95BF042089}" dt="2022-11-19T07:22:15.797" v="1622" actId="1076"/>
          <ac:cxnSpMkLst>
            <pc:docMk/>
            <pc:sldMk cId="2338832151" sldId="311"/>
            <ac:cxnSpMk id="44" creationId="{0B1C1533-63DB-4EC4-9BC5-997C2ACBA0BC}"/>
          </ac:cxnSpMkLst>
        </pc:cxnChg>
      </pc:sldChg>
      <pc:sldChg chg="modSp del">
        <pc:chgData name="Danny Young" userId="cb0f4ce2-eb4f-479e-8e8f-3beb257e632f" providerId="ADAL" clId="{98DCCC25-93BE-40A2-9253-3B95BF042089}" dt="2022-11-19T07:57:57.835" v="2320" actId="2696"/>
        <pc:sldMkLst>
          <pc:docMk/>
          <pc:sldMk cId="2562639553" sldId="312"/>
        </pc:sldMkLst>
        <pc:spChg chg="mod">
          <ac:chgData name="Danny Young" userId="cb0f4ce2-eb4f-479e-8e8f-3beb257e632f" providerId="ADAL" clId="{98DCCC25-93BE-40A2-9253-3B95BF042089}" dt="2022-11-19T07:34:30.183" v="1702" actId="14100"/>
          <ac:spMkLst>
            <pc:docMk/>
            <pc:sldMk cId="2562639553" sldId="312"/>
            <ac:spMk id="3" creationId="{52F84E6D-2AA8-4BFD-A340-67FE37265501}"/>
          </ac:spMkLst>
        </pc:spChg>
      </pc:sldChg>
      <pc:sldChg chg="addSp delSp modSp ord">
        <pc:chgData name="Danny Young" userId="cb0f4ce2-eb4f-479e-8e8f-3beb257e632f" providerId="ADAL" clId="{98DCCC25-93BE-40A2-9253-3B95BF042089}" dt="2022-11-19T07:37:18.941" v="1738" actId="1076"/>
        <pc:sldMkLst>
          <pc:docMk/>
          <pc:sldMk cId="4254779174" sldId="314"/>
        </pc:sldMkLst>
        <pc:spChg chg="add mod">
          <ac:chgData name="Danny Young" userId="cb0f4ce2-eb4f-479e-8e8f-3beb257e632f" providerId="ADAL" clId="{98DCCC25-93BE-40A2-9253-3B95BF042089}" dt="2022-11-19T07:37:18.941" v="1738" actId="1076"/>
          <ac:spMkLst>
            <pc:docMk/>
            <pc:sldMk cId="4254779174" sldId="314"/>
            <ac:spMk id="5" creationId="{61683FA4-5180-49E0-A6C8-033E8B01EF0F}"/>
          </ac:spMkLst>
        </pc:spChg>
        <pc:graphicFrameChg chg="add mod">
          <ac:chgData name="Danny Young" userId="cb0f4ce2-eb4f-479e-8e8f-3beb257e632f" providerId="ADAL" clId="{98DCCC25-93BE-40A2-9253-3B95BF042089}" dt="2022-11-19T07:37:11.867" v="1736" actId="1076"/>
          <ac:graphicFrameMkLst>
            <pc:docMk/>
            <pc:sldMk cId="4254779174" sldId="314"/>
            <ac:graphicFrameMk id="3" creationId="{713D77B0-9266-4C10-B7EE-35B3B91D6A2C}"/>
          </ac:graphicFrameMkLst>
        </pc:graphicFrameChg>
        <pc:graphicFrameChg chg="del">
          <ac:chgData name="Danny Young" userId="cb0f4ce2-eb4f-479e-8e8f-3beb257e632f" providerId="ADAL" clId="{98DCCC25-93BE-40A2-9253-3B95BF042089}" dt="2022-11-19T07:37:09.585" v="1734" actId="478"/>
          <ac:graphicFrameMkLst>
            <pc:docMk/>
            <pc:sldMk cId="4254779174" sldId="314"/>
            <ac:graphicFrameMk id="4" creationId="{0CC79856-3358-4365-BC6A-D213BC366BA3}"/>
          </ac:graphicFrameMkLst>
        </pc:graphicFrameChg>
      </pc:sldChg>
      <pc:sldChg chg="ord">
        <pc:chgData name="Danny Young" userId="cb0f4ce2-eb4f-479e-8e8f-3beb257e632f" providerId="ADAL" clId="{98DCCC25-93BE-40A2-9253-3B95BF042089}" dt="2022-11-19T07:33:33.816" v="1684"/>
        <pc:sldMkLst>
          <pc:docMk/>
          <pc:sldMk cId="3674475812" sldId="315"/>
        </pc:sldMkLst>
      </pc:sldChg>
      <pc:sldChg chg="delSp modSp">
        <pc:chgData name="Danny Young" userId="cb0f4ce2-eb4f-479e-8e8f-3beb257e632f" providerId="ADAL" clId="{98DCCC25-93BE-40A2-9253-3B95BF042089}" dt="2022-11-19T07:58:06.279" v="2324"/>
        <pc:sldMkLst>
          <pc:docMk/>
          <pc:sldMk cId="4103274451" sldId="317"/>
        </pc:sldMkLst>
        <pc:graphicFrameChg chg="mod">
          <ac:chgData name="Danny Young" userId="cb0f4ce2-eb4f-479e-8e8f-3beb257e632f" providerId="ADAL" clId="{98DCCC25-93BE-40A2-9253-3B95BF042089}" dt="2022-11-19T07:58:06.279" v="2324"/>
          <ac:graphicFrameMkLst>
            <pc:docMk/>
            <pc:sldMk cId="4103274451" sldId="317"/>
            <ac:graphicFrameMk id="4" creationId="{CB4CE24F-D860-406F-8793-F3801CCF00A8}"/>
          </ac:graphicFrameMkLst>
        </pc:graphicFrameChg>
        <pc:graphicFrameChg chg="del">
          <ac:chgData name="Danny Young" userId="cb0f4ce2-eb4f-479e-8e8f-3beb257e632f" providerId="ADAL" clId="{98DCCC25-93BE-40A2-9253-3B95BF042089}" dt="2022-11-19T07:58:00.135" v="2321" actId="478"/>
          <ac:graphicFrameMkLst>
            <pc:docMk/>
            <pc:sldMk cId="4103274451" sldId="317"/>
            <ac:graphicFrameMk id="5" creationId="{7C96B89E-6D36-4D1D-A16C-344D13D533E0}"/>
          </ac:graphicFrameMkLst>
        </pc:graphicFrameChg>
      </pc:sldChg>
      <pc:sldChg chg="modSp add del">
        <pc:chgData name="Danny Young" userId="cb0f4ce2-eb4f-479e-8e8f-3beb257e632f" providerId="ADAL" clId="{98DCCC25-93BE-40A2-9253-3B95BF042089}" dt="2022-11-19T07:20:31.149" v="1540" actId="2696"/>
        <pc:sldMkLst>
          <pc:docMk/>
          <pc:sldMk cId="229475851" sldId="318"/>
        </pc:sldMkLst>
        <pc:spChg chg="mod">
          <ac:chgData name="Danny Young" userId="cb0f4ce2-eb4f-479e-8e8f-3beb257e632f" providerId="ADAL" clId="{98DCCC25-93BE-40A2-9253-3B95BF042089}" dt="2022-11-19T06:46:21.930" v="183" actId="20577"/>
          <ac:spMkLst>
            <pc:docMk/>
            <pc:sldMk cId="229475851" sldId="318"/>
            <ac:spMk id="2" creationId="{965B7D33-D820-4837-87B6-B76C6F0D5AAC}"/>
          </ac:spMkLst>
        </pc:spChg>
        <pc:spChg chg="mod">
          <ac:chgData name="Danny Young" userId="cb0f4ce2-eb4f-479e-8e8f-3beb257e632f" providerId="ADAL" clId="{98DCCC25-93BE-40A2-9253-3B95BF042089}" dt="2022-11-19T06:52:21.939" v="515" actId="14100"/>
          <ac:spMkLst>
            <pc:docMk/>
            <pc:sldMk cId="229475851" sldId="318"/>
            <ac:spMk id="3" creationId="{12E94972-7E5D-4C5B-91C4-C202B8F6DAD5}"/>
          </ac:spMkLst>
        </pc:spChg>
      </pc:sldChg>
      <pc:sldChg chg="addSp delSp modSp add delAnim modAnim">
        <pc:chgData name="Danny Young" userId="cb0f4ce2-eb4f-479e-8e8f-3beb257e632f" providerId="ADAL" clId="{98DCCC25-93BE-40A2-9253-3B95BF042089}" dt="2022-11-19T07:14:40.680" v="1371" actId="20577"/>
        <pc:sldMkLst>
          <pc:docMk/>
          <pc:sldMk cId="2954113495" sldId="319"/>
        </pc:sldMkLst>
        <pc:spChg chg="mod">
          <ac:chgData name="Danny Young" userId="cb0f4ce2-eb4f-479e-8e8f-3beb257e632f" providerId="ADAL" clId="{98DCCC25-93BE-40A2-9253-3B95BF042089}" dt="2022-11-19T07:00:54.773" v="914" actId="1076"/>
          <ac:spMkLst>
            <pc:docMk/>
            <pc:sldMk cId="2954113495" sldId="319"/>
            <ac:spMk id="2" creationId="{2AF3B22A-4200-47E3-855A-8EF6EB621E03}"/>
          </ac:spMkLst>
        </pc:spChg>
        <pc:spChg chg="mod">
          <ac:chgData name="Danny Young" userId="cb0f4ce2-eb4f-479e-8e8f-3beb257e632f" providerId="ADAL" clId="{98DCCC25-93BE-40A2-9253-3B95BF042089}" dt="2022-11-19T07:00:54.773" v="914" actId="1076"/>
          <ac:spMkLst>
            <pc:docMk/>
            <pc:sldMk cId="2954113495" sldId="319"/>
            <ac:spMk id="3" creationId="{8E204E31-69CB-4E50-B2A6-A8AEEBCCBB87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7" creationId="{6145C428-6A7D-45A3-9418-AD4BA8CFE149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8" creationId="{AD97188E-1F2B-4F3C-8048-2CE258DB5B46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12" creationId="{AC8EC19E-A364-4374-BC2A-07689833E885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14" creationId="{63C13C82-E60E-4D6A-85F0-4E76C375E45D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16" creationId="{21F19C66-B049-41D4-A1E9-873C39CBD115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52" creationId="{EBB00A3A-2389-4F06-A019-DAF5548EC3B1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53" creationId="{80C0886C-D1E7-4E4B-B9DB-4636D3BC5FB8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54" creationId="{3E7166BB-6F96-4411-94D2-F6713CFB9F97}"/>
          </ac:spMkLst>
        </pc:spChg>
        <pc:spChg chg="add mod">
          <ac:chgData name="Danny Young" userId="cb0f4ce2-eb4f-479e-8e8f-3beb257e632f" providerId="ADAL" clId="{98DCCC25-93BE-40A2-9253-3B95BF042089}" dt="2022-11-19T07:01:01.393" v="915" actId="1076"/>
          <ac:spMkLst>
            <pc:docMk/>
            <pc:sldMk cId="2954113495" sldId="319"/>
            <ac:spMk id="55" creationId="{008000C5-D455-4CC4-9814-5A36A575C0CB}"/>
          </ac:spMkLst>
        </pc:spChg>
        <pc:spChg chg="add del mod">
          <ac:chgData name="Danny Young" userId="cb0f4ce2-eb4f-479e-8e8f-3beb257e632f" providerId="ADAL" clId="{98DCCC25-93BE-40A2-9253-3B95BF042089}" dt="2022-11-19T06:59:12.046" v="741" actId="478"/>
          <ac:spMkLst>
            <pc:docMk/>
            <pc:sldMk cId="2954113495" sldId="319"/>
            <ac:spMk id="56" creationId="{1FE9AA87-ACC7-4619-B0B9-585F7CFC4589}"/>
          </ac:spMkLst>
        </pc:spChg>
        <pc:spChg chg="add del mod">
          <ac:chgData name="Danny Young" userId="cb0f4ce2-eb4f-479e-8e8f-3beb257e632f" providerId="ADAL" clId="{98DCCC25-93BE-40A2-9253-3B95BF042089}" dt="2022-11-19T06:59:18.331" v="742" actId="478"/>
          <ac:spMkLst>
            <pc:docMk/>
            <pc:sldMk cId="2954113495" sldId="319"/>
            <ac:spMk id="57" creationId="{D1E3650D-2832-42D0-BA11-5E882EF59B25}"/>
          </ac:spMkLst>
        </pc:spChg>
        <pc:spChg chg="add del mod">
          <ac:chgData name="Danny Young" userId="cb0f4ce2-eb4f-479e-8e8f-3beb257e632f" providerId="ADAL" clId="{98DCCC25-93BE-40A2-9253-3B95BF042089}" dt="2022-11-19T06:59:18.331" v="742" actId="478"/>
          <ac:spMkLst>
            <pc:docMk/>
            <pc:sldMk cId="2954113495" sldId="319"/>
            <ac:spMk id="58" creationId="{2F100B93-7D5B-4A24-BCDF-B294E5D7A660}"/>
          </ac:spMkLst>
        </pc:spChg>
        <pc:spChg chg="add mo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59" creationId="{5A271F9D-6BDE-44F1-BC57-44C244610232}"/>
          </ac:spMkLst>
        </pc:spChg>
        <pc:spChg chg="add mod or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60" creationId="{B64FF871-1BF2-4EF0-9549-C9124EBFEA2B}"/>
          </ac:spMkLst>
        </pc:spChg>
        <pc:spChg chg="add mod">
          <ac:chgData name="Danny Young" userId="cb0f4ce2-eb4f-479e-8e8f-3beb257e632f" providerId="ADAL" clId="{98DCCC25-93BE-40A2-9253-3B95BF042089}" dt="2022-11-19T07:02:18.344" v="989"/>
          <ac:spMkLst>
            <pc:docMk/>
            <pc:sldMk cId="2954113495" sldId="319"/>
            <ac:spMk id="61" creationId="{C4969DE4-DC8A-40C9-A077-586784D9A977}"/>
          </ac:spMkLst>
        </pc:spChg>
        <pc:spChg chg="add mo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62" creationId="{DC3ABFAA-7B30-44FC-8B2E-871B004E9C96}"/>
          </ac:spMkLst>
        </pc:spChg>
        <pc:spChg chg="add mo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63" creationId="{F1EBD8F1-7D60-46BD-8400-2A4AB9E14F82}"/>
          </ac:spMkLst>
        </pc:spChg>
        <pc:spChg chg="add mo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64" creationId="{BF2622C0-BCDE-4FA6-9516-614C2D42B14C}"/>
          </ac:spMkLst>
        </pc:spChg>
        <pc:spChg chg="add mod">
          <ac:chgData name="Danny Young" userId="cb0f4ce2-eb4f-479e-8e8f-3beb257e632f" providerId="ADAL" clId="{98DCCC25-93BE-40A2-9253-3B95BF042089}" dt="2022-11-19T07:06:27.038" v="1038" actId="1076"/>
          <ac:spMkLst>
            <pc:docMk/>
            <pc:sldMk cId="2954113495" sldId="319"/>
            <ac:spMk id="65" creationId="{0F06182F-B8E4-4E4C-8190-50BFA8E5F1BD}"/>
          </ac:spMkLst>
        </pc:spChg>
        <pc:spChg chg="add mod">
          <ac:chgData name="Danny Young" userId="cb0f4ce2-eb4f-479e-8e8f-3beb257e632f" providerId="ADAL" clId="{98DCCC25-93BE-40A2-9253-3B95BF042089}" dt="2022-11-19T07:07:06.732" v="1052" actId="20577"/>
          <ac:spMkLst>
            <pc:docMk/>
            <pc:sldMk cId="2954113495" sldId="319"/>
            <ac:spMk id="66" creationId="{A12A6051-E2E2-4FF6-BA88-46391A3DE8CC}"/>
          </ac:spMkLst>
        </pc:spChg>
        <pc:spChg chg="add mod">
          <ac:chgData name="Danny Young" userId="cb0f4ce2-eb4f-479e-8e8f-3beb257e632f" providerId="ADAL" clId="{98DCCC25-93BE-40A2-9253-3B95BF042089}" dt="2022-11-19T07:06:58.321" v="1049" actId="14100"/>
          <ac:spMkLst>
            <pc:docMk/>
            <pc:sldMk cId="2954113495" sldId="319"/>
            <ac:spMk id="67" creationId="{2ABB92A8-9886-4133-B7BF-D1B6D9293DB8}"/>
          </ac:spMkLst>
        </pc:spChg>
        <pc:spChg chg="add mod">
          <ac:chgData name="Danny Young" userId="cb0f4ce2-eb4f-479e-8e8f-3beb257e632f" providerId="ADAL" clId="{98DCCC25-93BE-40A2-9253-3B95BF042089}" dt="2022-11-19T07:07:03.550" v="1051" actId="1076"/>
          <ac:spMkLst>
            <pc:docMk/>
            <pc:sldMk cId="2954113495" sldId="319"/>
            <ac:spMk id="68" creationId="{43076127-BCB8-49C6-8BB8-CFF101D4B3F1}"/>
          </ac:spMkLst>
        </pc:spChg>
        <pc:spChg chg="add mod">
          <ac:chgData name="Danny Young" userId="cb0f4ce2-eb4f-479e-8e8f-3beb257e632f" providerId="ADAL" clId="{98DCCC25-93BE-40A2-9253-3B95BF042089}" dt="2022-11-19T07:14:14.395" v="1348" actId="1035"/>
          <ac:spMkLst>
            <pc:docMk/>
            <pc:sldMk cId="2954113495" sldId="319"/>
            <ac:spMk id="69" creationId="{975AA088-08C8-41A2-A845-CC0DC399585C}"/>
          </ac:spMkLst>
        </pc:spChg>
        <pc:spChg chg="add mod">
          <ac:chgData name="Danny Young" userId="cb0f4ce2-eb4f-479e-8e8f-3beb257e632f" providerId="ADAL" clId="{98DCCC25-93BE-40A2-9253-3B95BF042089}" dt="2022-11-19T07:12:28.561" v="1175" actId="1076"/>
          <ac:spMkLst>
            <pc:docMk/>
            <pc:sldMk cId="2954113495" sldId="319"/>
            <ac:spMk id="70" creationId="{C0DFF35F-E928-4E41-A018-2C7AA3485BE5}"/>
          </ac:spMkLst>
        </pc:spChg>
        <pc:spChg chg="add mod">
          <ac:chgData name="Danny Young" userId="cb0f4ce2-eb4f-479e-8e8f-3beb257e632f" providerId="ADAL" clId="{98DCCC25-93BE-40A2-9253-3B95BF042089}" dt="2022-11-19T07:13:18.970" v="1311" actId="20577"/>
          <ac:spMkLst>
            <pc:docMk/>
            <pc:sldMk cId="2954113495" sldId="319"/>
            <ac:spMk id="71" creationId="{D52ACE5A-3B37-44F7-A0BB-61D86C4983B4}"/>
          </ac:spMkLst>
        </pc:spChg>
        <pc:spChg chg="add mod">
          <ac:chgData name="Danny Young" userId="cb0f4ce2-eb4f-479e-8e8f-3beb257e632f" providerId="ADAL" clId="{98DCCC25-93BE-40A2-9253-3B95BF042089}" dt="2022-11-19T07:14:01.576" v="1345" actId="1076"/>
          <ac:spMkLst>
            <pc:docMk/>
            <pc:sldMk cId="2954113495" sldId="319"/>
            <ac:spMk id="72" creationId="{CD1DBD61-2BAF-49DE-96C4-9665DF903BA8}"/>
          </ac:spMkLst>
        </pc:spChg>
        <pc:spChg chg="add mod">
          <ac:chgData name="Danny Young" userId="cb0f4ce2-eb4f-479e-8e8f-3beb257e632f" providerId="ADAL" clId="{98DCCC25-93BE-40A2-9253-3B95BF042089}" dt="2022-11-19T07:14:40.680" v="1371" actId="20577"/>
          <ac:spMkLst>
            <pc:docMk/>
            <pc:sldMk cId="2954113495" sldId="319"/>
            <ac:spMk id="73" creationId="{B72A0929-307B-44CB-8BA5-CAA3B0DB5DE6}"/>
          </ac:spMkLst>
        </pc:spChg>
        <pc:grpChg chg="add mod">
          <ac:chgData name="Danny Young" userId="cb0f4ce2-eb4f-479e-8e8f-3beb257e632f" providerId="ADAL" clId="{98DCCC25-93BE-40A2-9253-3B95BF042089}" dt="2022-11-19T07:01:01.393" v="915" actId="1076"/>
          <ac:grpSpMkLst>
            <pc:docMk/>
            <pc:sldMk cId="2954113495" sldId="319"/>
            <ac:grpSpMk id="4" creationId="{009A3DC2-76EA-462F-B90F-D9A393B3B320}"/>
          </ac:grpSpMkLst>
        </pc:grp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9" creationId="{14BE57F4-8AF1-4416-957F-B68FD5B9A453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11" creationId="{9F2FAEBB-867B-4080-8236-756A97B3733B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18" creationId="{ABFF9A13-699A-471A-9906-401A142CC29E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19" creationId="{9E8833A2-8704-4742-9624-1B2FDCB19969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20" creationId="{73C3C98C-8155-4FDB-88A6-08CCF9D5EBA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21" creationId="{46C212C4-7D9A-440C-8EE9-8BE4ECC34EDB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24" creationId="{4DCEC868-3E32-4296-A203-79519BBEAD87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25" creationId="{30C67AEF-6088-4F4A-948B-F5C60D17268D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0" creationId="{A6E14474-44D9-4735-8059-EA1348B51879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1" creationId="{5F907BE4-D24D-4D1D-BF36-81F757577552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2" creationId="{1C2450F9-541C-4679-9387-C8B5956A061D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3" creationId="{72CFB5AA-CA05-41E6-85C2-451FC55BEED6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4" creationId="{571AE85A-8927-4BD5-B6FB-9300A8074B1E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5" creationId="{17E4162F-D082-4EFF-9481-E18E21640A6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6" creationId="{2B5B1D9C-2250-44B5-90D8-B0133385C5C3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7" creationId="{AED898CE-B8AE-42EE-B5A6-2CE603CE4CA4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8" creationId="{0F45DBA1-CCFA-456B-B53C-DF63775CC987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39" creationId="{033EDE45-B9C2-4923-BA81-E237520FDE49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40" creationId="{2DFE1911-2C9E-4660-8C52-A246A0B2CB95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6:27.038" v="1038" actId="1076"/>
          <ac:graphicFrameMkLst>
            <pc:docMk/>
            <pc:sldMk cId="2954113495" sldId="319"/>
            <ac:graphicFrameMk id="41" creationId="{FC80CA54-DB46-4FA0-8343-620B40AC9293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2" creationId="{103E0F71-E7DF-43CC-8F7D-86D9704691BE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3" creationId="{F1051EEC-242B-44FF-83F3-A38E49EE6309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4" creationId="{8DB0A081-B89F-4AB2-B336-E88D8F3622F7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5" creationId="{22E2A291-D49F-464F-9CD0-1D0614C44B34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6" creationId="{F83C15FD-5FAF-447A-8B3A-7AD481A9654D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7" creationId="{377D7B5F-65DA-4574-A0C7-FC609A2524E0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8" creationId="{4360C369-3C23-422F-A124-4C916CC1C769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49" creationId="{03C0D3F8-B481-47ED-BE26-CA40143EB17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50" creationId="{5842180E-E64D-4A9F-98FC-7215C2E4BF10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01:01.393" v="915" actId="1076"/>
          <ac:graphicFrameMkLst>
            <pc:docMk/>
            <pc:sldMk cId="2954113495" sldId="319"/>
            <ac:graphicFrameMk id="51" creationId="{9D88639D-4C54-4743-84F4-3BE76C32D5DC}"/>
          </ac:graphicFrameMkLst>
        </pc:graphicFrame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10" creationId="{0E4546A2-1F20-454A-94C5-A2799A0FE7D6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13" creationId="{B54B7F9F-A84C-4EB9-ADFC-7733D624F79F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15" creationId="{2A6D5B65-78A8-4588-B487-A3FD420DFAA6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17" creationId="{6B338ACA-2840-4CD7-96EC-918731501B04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2" creationId="{4FED4AA4-86A6-41D0-95E3-92EDD6FAFE9D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3" creationId="{97AEF0CD-6642-49E7-9A90-52908AEC2F36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6" creationId="{C97B9985-77F1-4610-BA1E-5F21D908E8BB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7" creationId="{AEA2039B-DA35-4866-A7EC-835069BC41F6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8" creationId="{54EF8B1D-3571-4701-B7EC-5B57104D5B7C}"/>
          </ac:cxnSpMkLst>
        </pc:cxnChg>
        <pc:cxnChg chg="add mod">
          <ac:chgData name="Danny Young" userId="cb0f4ce2-eb4f-479e-8e8f-3beb257e632f" providerId="ADAL" clId="{98DCCC25-93BE-40A2-9253-3B95BF042089}" dt="2022-11-19T07:01:01.393" v="915" actId="1076"/>
          <ac:cxnSpMkLst>
            <pc:docMk/>
            <pc:sldMk cId="2954113495" sldId="319"/>
            <ac:cxnSpMk id="29" creationId="{05BA5255-3974-409E-98D5-733D1DB878CB}"/>
          </ac:cxnSpMkLst>
        </pc:cxnChg>
      </pc:sldChg>
      <pc:sldChg chg="addSp delSp modSp add modAnim">
        <pc:chgData name="Danny Young" userId="cb0f4ce2-eb4f-479e-8e8f-3beb257e632f" providerId="ADAL" clId="{98DCCC25-93BE-40A2-9253-3B95BF042089}" dt="2022-11-19T07:29:43.857" v="1656" actId="1076"/>
        <pc:sldMkLst>
          <pc:docMk/>
          <pc:sldMk cId="2406952229" sldId="320"/>
        </pc:sldMkLst>
        <pc:spChg chg="del">
          <ac:chgData name="Danny Young" userId="cb0f4ce2-eb4f-479e-8e8f-3beb257e632f" providerId="ADAL" clId="{98DCCC25-93BE-40A2-9253-3B95BF042089}" dt="2022-11-19T07:27:22.101" v="1626" actId="478"/>
          <ac:spMkLst>
            <pc:docMk/>
            <pc:sldMk cId="2406952229" sldId="320"/>
            <ac:spMk id="2" creationId="{B5FFBF76-7BF5-47E8-AD97-C2A2C6DBE6AF}"/>
          </ac:spMkLst>
        </pc:spChg>
        <pc:spChg chg="del">
          <ac:chgData name="Danny Young" userId="cb0f4ce2-eb4f-479e-8e8f-3beb257e632f" providerId="ADAL" clId="{98DCCC25-93BE-40A2-9253-3B95BF042089}" dt="2022-11-19T07:27:22.101" v="1626" actId="478"/>
          <ac:spMkLst>
            <pc:docMk/>
            <pc:sldMk cId="2406952229" sldId="320"/>
            <ac:spMk id="3" creationId="{3D73FFE6-FB22-4DCD-A4CB-91116239656D}"/>
          </ac:spMkLst>
        </pc:spChg>
        <pc:spChg chg="add mod">
          <ac:chgData name="Danny Young" userId="cb0f4ce2-eb4f-479e-8e8f-3beb257e632f" providerId="ADAL" clId="{98DCCC25-93BE-40A2-9253-3B95BF042089}" dt="2022-11-19T07:27:24.993" v="1628" actId="1076"/>
          <ac:spMkLst>
            <pc:docMk/>
            <pc:sldMk cId="2406952229" sldId="320"/>
            <ac:spMk id="4" creationId="{D5698C93-08F5-4D54-9E42-C54950D828A8}"/>
          </ac:spMkLst>
        </pc:spChg>
        <pc:spChg chg="add mod">
          <ac:chgData name="Danny Young" userId="cb0f4ce2-eb4f-479e-8e8f-3beb257e632f" providerId="ADAL" clId="{98DCCC25-93BE-40A2-9253-3B95BF042089}" dt="2022-11-19T07:29:14.915" v="1653" actId="1076"/>
          <ac:spMkLst>
            <pc:docMk/>
            <pc:sldMk cId="2406952229" sldId="320"/>
            <ac:spMk id="11" creationId="{8069D3E6-6552-4375-9372-80DC0D0832CA}"/>
          </ac:spMkLst>
        </pc:spChg>
        <pc:spChg chg="add mod">
          <ac:chgData name="Danny Young" userId="cb0f4ce2-eb4f-479e-8e8f-3beb257e632f" providerId="ADAL" clId="{98DCCC25-93BE-40A2-9253-3B95BF042089}" dt="2022-11-19T07:29:10.937" v="1652" actId="1076"/>
          <ac:spMkLst>
            <pc:docMk/>
            <pc:sldMk cId="2406952229" sldId="320"/>
            <ac:spMk id="12" creationId="{B0E659CF-E89E-47DF-B48D-A1451C1AE7C3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26" creationId="{200A6193-CD7F-4132-9363-94161B3A00F9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27" creationId="{A2A2313E-D660-4A48-868D-6FDD495722DC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28" creationId="{8B63D9FD-332E-4E52-97A6-28382647CFB8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29" creationId="{A026DF5E-3AE1-450A-836D-62759E54462E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0" creationId="{31595477-C3E2-4F1B-84E0-67E1CA2626F9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1" creationId="{77A2789C-588E-4411-8DCC-B6F766486765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4" creationId="{89083EA8-8DA4-48A1-B007-29D29715F6A5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6" creationId="{61455B27-F52C-4C30-90CD-E58C19F9BA87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7" creationId="{29866B17-3159-4E14-A5E0-936DD46D084D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39" creationId="{2F4C700F-B62C-4F45-9092-9AFBE39597E1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45" creationId="{4C1D9D90-3A6A-4A57-8960-DD9B6186710C}"/>
          </ac:spMkLst>
        </pc:spChg>
        <pc:spChg chg="add mod">
          <ac:chgData name="Danny Young" userId="cb0f4ce2-eb4f-479e-8e8f-3beb257e632f" providerId="ADAL" clId="{98DCCC25-93BE-40A2-9253-3B95BF042089}" dt="2022-11-19T07:29:43.857" v="1656" actId="1076"/>
          <ac:spMkLst>
            <pc:docMk/>
            <pc:sldMk cId="2406952229" sldId="320"/>
            <ac:spMk id="46" creationId="{E7CF6DA1-14B4-483C-B9BB-C1DBEC9BA9D1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53" creationId="{307411A5-D4CB-406B-ABCE-684111F12F61}"/>
          </ac:spMkLst>
        </pc:spChg>
        <pc:spChg chg="add mod">
          <ac:chgData name="Danny Young" userId="cb0f4ce2-eb4f-479e-8e8f-3beb257e632f" providerId="ADAL" clId="{98DCCC25-93BE-40A2-9253-3B95BF042089}" dt="2022-11-19T07:29:37.641" v="1655" actId="1076"/>
          <ac:spMkLst>
            <pc:docMk/>
            <pc:sldMk cId="2406952229" sldId="320"/>
            <ac:spMk id="55" creationId="{F699FC7E-F336-4989-B8AF-6F20680AE06E}"/>
          </ac:spMkLst>
        </pc:spChg>
        <pc:grpChg chg="add mod">
          <ac:chgData name="Danny Young" userId="cb0f4ce2-eb4f-479e-8e8f-3beb257e632f" providerId="ADAL" clId="{98DCCC25-93BE-40A2-9253-3B95BF042089}" dt="2022-11-19T07:29:37.641" v="1655" actId="1076"/>
          <ac:grpSpMkLst>
            <pc:docMk/>
            <pc:sldMk cId="2406952229" sldId="320"/>
            <ac:grpSpMk id="8" creationId="{6880696F-C872-4113-97B2-73A9B2F7ADE3}"/>
          </ac:grpSpMkLst>
        </pc:grpChg>
        <pc:grpChg chg="add mod">
          <ac:chgData name="Danny Young" userId="cb0f4ce2-eb4f-479e-8e8f-3beb257e632f" providerId="ADAL" clId="{98DCCC25-93BE-40A2-9253-3B95BF042089}" dt="2022-11-19T07:29:37.641" v="1655" actId="1076"/>
          <ac:grpSpMkLst>
            <pc:docMk/>
            <pc:sldMk cId="2406952229" sldId="320"/>
            <ac:grpSpMk id="13" creationId="{AAB70DEB-01CB-494E-A1E8-8ECE0E65B4E3}"/>
          </ac:grpSpMkLst>
        </pc:grpChg>
        <pc:grpChg chg="add mod">
          <ac:chgData name="Danny Young" userId="cb0f4ce2-eb4f-479e-8e8f-3beb257e632f" providerId="ADAL" clId="{98DCCC25-93BE-40A2-9253-3B95BF042089}" dt="2022-11-19T07:29:37.641" v="1655" actId="1076"/>
          <ac:grpSpMkLst>
            <pc:docMk/>
            <pc:sldMk cId="2406952229" sldId="320"/>
            <ac:grpSpMk id="16" creationId="{BF89C376-7884-45EE-9F92-489B9498D0CF}"/>
          </ac:grpSpMkLst>
        </pc:grpChg>
        <pc:graphicFrameChg chg="add mod">
          <ac:chgData name="Danny Young" userId="cb0f4ce2-eb4f-479e-8e8f-3beb257e632f" providerId="ADAL" clId="{98DCCC25-93BE-40A2-9253-3B95BF042089}" dt="2022-11-19T07:27:51.187" v="1634" actId="14100"/>
          <ac:graphicFrameMkLst>
            <pc:docMk/>
            <pc:sldMk cId="2406952229" sldId="320"/>
            <ac:graphicFrameMk id="5" creationId="{0E5192A4-2FF9-40F3-9D89-F77D2500D291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8:19.535" v="1641" actId="1076"/>
          <ac:graphicFrameMkLst>
            <pc:docMk/>
            <pc:sldMk cId="2406952229" sldId="320"/>
            <ac:graphicFrameMk id="6" creationId="{DD861752-9800-4C78-ADD9-A7C337DD5932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8:34.408" v="1645" actId="1076"/>
          <ac:graphicFrameMkLst>
            <pc:docMk/>
            <pc:sldMk cId="2406952229" sldId="320"/>
            <ac:graphicFrameMk id="7" creationId="{6463A4B2-2B5F-4906-969D-15785FA5461D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21" creationId="{3992171D-CD1D-4159-A5FE-EE53C4C34D24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22" creationId="{E9EE7E7C-21BF-429B-89D6-81A2F9C64FB2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23" creationId="{E0D820DD-14C0-4B8E-80DF-B95587B45C86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24" creationId="{52D05D72-4C44-47B0-B552-1A06EF7A085E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25" creationId="{94874A58-99D9-4A08-BBB7-DE59C6C9383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32" creationId="{72885966-58CF-4045-8D47-F94721BB1250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33" creationId="{62F5AB96-B82F-4118-A669-731D31672A3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7.641" v="1655" actId="1076"/>
          <ac:graphicFrameMkLst>
            <pc:docMk/>
            <pc:sldMk cId="2406952229" sldId="320"/>
            <ac:graphicFrameMk id="35" creationId="{15EFDF25-401D-4215-A1EE-58F8D49EDA56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7.641" v="1655" actId="1076"/>
          <ac:graphicFrameMkLst>
            <pc:docMk/>
            <pc:sldMk cId="2406952229" sldId="320"/>
            <ac:graphicFrameMk id="38" creationId="{A3496602-8804-41F2-A955-2CABB8374B1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7.641" v="1655" actId="1076"/>
          <ac:graphicFrameMkLst>
            <pc:docMk/>
            <pc:sldMk cId="2406952229" sldId="320"/>
            <ac:graphicFrameMk id="40" creationId="{B41CB053-A485-4485-8A9E-B60F3199DC75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41" creationId="{20A3ED83-CF0D-4D05-9BFD-72C6B2C88ED7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42" creationId="{8CE34EBE-1EA2-453C-8703-228D55519BD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0.838" v="1654" actId="1076"/>
          <ac:graphicFrameMkLst>
            <pc:docMk/>
            <pc:sldMk cId="2406952229" sldId="320"/>
            <ac:graphicFrameMk id="43" creationId="{EAEA44DE-363C-4308-9068-2161CB77D372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7.641" v="1655" actId="1076"/>
          <ac:graphicFrameMkLst>
            <pc:docMk/>
            <pc:sldMk cId="2406952229" sldId="320"/>
            <ac:graphicFrameMk id="44" creationId="{8E0D74CF-0627-4E33-9AC8-7F3CAF66C83F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47" creationId="{25106BCE-E1DD-4E95-94DB-9925F35B1AD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48" creationId="{90D5A23B-AC11-49B3-BECC-5341752741EB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49" creationId="{5C8913BA-28FE-433A-911D-4A557EAF24C6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50" creationId="{75D1A6FE-B39D-4C10-A457-6D028EBDAD8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51" creationId="{AAC61B50-DA6A-4F6D-B074-71CCF3FFC285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43.857" v="1656" actId="1076"/>
          <ac:graphicFrameMkLst>
            <pc:docMk/>
            <pc:sldMk cId="2406952229" sldId="320"/>
            <ac:graphicFrameMk id="52" creationId="{3547FDD9-12A5-4BF3-ACFE-8EAD8B0E2285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29:37.641" v="1655" actId="1076"/>
          <ac:graphicFrameMkLst>
            <pc:docMk/>
            <pc:sldMk cId="2406952229" sldId="320"/>
            <ac:graphicFrameMk id="54" creationId="{34D9F75B-3295-444D-B1D3-21A94158BEBE}"/>
          </ac:graphicFrameMkLst>
        </pc:graphicFrameChg>
        <pc:cxnChg chg="add mod">
          <ac:chgData name="Danny Young" userId="cb0f4ce2-eb4f-479e-8e8f-3beb257e632f" providerId="ADAL" clId="{98DCCC25-93BE-40A2-9253-3B95BF042089}" dt="2022-11-19T07:29:37.641" v="1655" actId="1076"/>
          <ac:cxnSpMkLst>
            <pc:docMk/>
            <pc:sldMk cId="2406952229" sldId="320"/>
            <ac:cxnSpMk id="19" creationId="{530C7665-F935-446E-87B3-6E35AD004EF1}"/>
          </ac:cxnSpMkLst>
        </pc:cxnChg>
        <pc:cxnChg chg="add mod">
          <ac:chgData name="Danny Young" userId="cb0f4ce2-eb4f-479e-8e8f-3beb257e632f" providerId="ADAL" clId="{98DCCC25-93BE-40A2-9253-3B95BF042089}" dt="2022-11-19T07:29:37.641" v="1655" actId="1076"/>
          <ac:cxnSpMkLst>
            <pc:docMk/>
            <pc:sldMk cId="2406952229" sldId="320"/>
            <ac:cxnSpMk id="20" creationId="{ADE14600-A5C2-4B07-8984-9DA495D3F1DD}"/>
          </ac:cxnSpMkLst>
        </pc:cxnChg>
      </pc:sldChg>
      <pc:sldChg chg="addSp modSp add modAnim">
        <pc:chgData name="Danny Young" userId="cb0f4ce2-eb4f-479e-8e8f-3beb257e632f" providerId="ADAL" clId="{98DCCC25-93BE-40A2-9253-3B95BF042089}" dt="2022-11-19T07:52:05.870" v="2219" actId="1076"/>
        <pc:sldMkLst>
          <pc:docMk/>
          <pc:sldMk cId="3933087366" sldId="321"/>
        </pc:sldMkLst>
        <pc:spChg chg="mod">
          <ac:chgData name="Danny Young" userId="cb0f4ce2-eb4f-479e-8e8f-3beb257e632f" providerId="ADAL" clId="{98DCCC25-93BE-40A2-9253-3B95BF042089}" dt="2022-11-19T07:42:40.346" v="1800" actId="14100"/>
          <ac:spMkLst>
            <pc:docMk/>
            <pc:sldMk cId="3933087366" sldId="321"/>
            <ac:spMk id="2" creationId="{F78FFF4B-6397-4852-9C46-431160ED9B9A}"/>
          </ac:spMkLst>
        </pc:spChg>
        <pc:spChg chg="mod">
          <ac:chgData name="Danny Young" userId="cb0f4ce2-eb4f-479e-8e8f-3beb257e632f" providerId="ADAL" clId="{98DCCC25-93BE-40A2-9253-3B95BF042089}" dt="2022-11-19T07:43:16.540" v="1971" actId="14100"/>
          <ac:spMkLst>
            <pc:docMk/>
            <pc:sldMk cId="3933087366" sldId="321"/>
            <ac:spMk id="3" creationId="{2EB9821F-4AD8-4833-B66C-40670153C9C5}"/>
          </ac:spMkLst>
        </pc:spChg>
        <pc:spChg chg="add mod">
          <ac:chgData name="Danny Young" userId="cb0f4ce2-eb4f-479e-8e8f-3beb257e632f" providerId="ADAL" clId="{98DCCC25-93BE-40A2-9253-3B95BF042089}" dt="2022-11-19T07:44:27.095" v="2063" actId="14100"/>
          <ac:spMkLst>
            <pc:docMk/>
            <pc:sldMk cId="3933087366" sldId="321"/>
            <ac:spMk id="4" creationId="{D3115926-8891-4657-A588-296D5E04DECE}"/>
          </ac:spMkLst>
        </pc:spChg>
        <pc:spChg chg="add mod">
          <ac:chgData name="Danny Young" userId="cb0f4ce2-eb4f-479e-8e8f-3beb257e632f" providerId="ADAL" clId="{98DCCC25-93BE-40A2-9253-3B95BF042089}" dt="2022-11-19T07:48:30.037" v="2131" actId="20577"/>
          <ac:spMkLst>
            <pc:docMk/>
            <pc:sldMk cId="3933087366" sldId="321"/>
            <ac:spMk id="7" creationId="{B8B4D914-B943-431B-986D-C3024C6CA34E}"/>
          </ac:spMkLst>
        </pc:spChg>
        <pc:spChg chg="add mod">
          <ac:chgData name="Danny Young" userId="cb0f4ce2-eb4f-479e-8e8f-3beb257e632f" providerId="ADAL" clId="{98DCCC25-93BE-40A2-9253-3B95BF042089}" dt="2022-11-19T07:48:47.484" v="2185" actId="20577"/>
          <ac:spMkLst>
            <pc:docMk/>
            <pc:sldMk cId="3933087366" sldId="321"/>
            <ac:spMk id="10" creationId="{3C4799D2-10CB-4334-8553-0CFCEC72D16A}"/>
          </ac:spMkLst>
        </pc:spChg>
        <pc:graphicFrameChg chg="add mod">
          <ac:chgData name="Danny Young" userId="cb0f4ce2-eb4f-479e-8e8f-3beb257e632f" providerId="ADAL" clId="{98DCCC25-93BE-40A2-9253-3B95BF042089}" dt="2022-11-19T07:44:03.217" v="2057" actId="1076"/>
          <ac:graphicFrameMkLst>
            <pc:docMk/>
            <pc:sldMk cId="3933087366" sldId="321"/>
            <ac:graphicFrameMk id="5" creationId="{192671CD-021E-4765-B396-CFBFDAC9B7BC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44:22.137" v="2062" actId="1076"/>
          <ac:graphicFrameMkLst>
            <pc:docMk/>
            <pc:sldMk cId="3933087366" sldId="321"/>
            <ac:graphicFrameMk id="6" creationId="{7ECC38D4-58D7-4952-B490-B4BAFE85EE75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47:54.152" v="2118" actId="1076"/>
          <ac:graphicFrameMkLst>
            <pc:docMk/>
            <pc:sldMk cId="3933087366" sldId="321"/>
            <ac:graphicFrameMk id="8" creationId="{C452B1DE-885E-4CF4-BF9D-4C66D4F5E166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48:54.266" v="2186" actId="1076"/>
          <ac:graphicFrameMkLst>
            <pc:docMk/>
            <pc:sldMk cId="3933087366" sldId="321"/>
            <ac:graphicFrameMk id="9" creationId="{DAB6D594-5B47-451D-8A5B-2B57C0A03F21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0:28.584" v="2206" actId="1076"/>
          <ac:graphicFrameMkLst>
            <pc:docMk/>
            <pc:sldMk cId="3933087366" sldId="321"/>
            <ac:graphicFrameMk id="11" creationId="{A2798AA6-F9DA-4C05-A934-1D263928996B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0:20.866" v="2203" actId="1076"/>
          <ac:graphicFrameMkLst>
            <pc:docMk/>
            <pc:sldMk cId="3933087366" sldId="321"/>
            <ac:graphicFrameMk id="12" creationId="{FE5B9563-6B51-468F-B3DE-5FC661D8DD72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2:05.870" v="2219" actId="1076"/>
          <ac:graphicFrameMkLst>
            <pc:docMk/>
            <pc:sldMk cId="3933087366" sldId="321"/>
            <ac:graphicFrameMk id="13" creationId="{7367072C-636D-45BC-BC2D-4855BD53B554}"/>
          </ac:graphicFrameMkLst>
        </pc:graphicFrameChg>
      </pc:sldChg>
      <pc:sldChg chg="addSp delSp modSp add modAnim">
        <pc:chgData name="Danny Young" userId="cb0f4ce2-eb4f-479e-8e8f-3beb257e632f" providerId="ADAL" clId="{98DCCC25-93BE-40A2-9253-3B95BF042089}" dt="2022-11-19T07:57:22.596" v="2319" actId="14100"/>
        <pc:sldMkLst>
          <pc:docMk/>
          <pc:sldMk cId="4008938452" sldId="322"/>
        </pc:sldMkLst>
        <pc:spChg chg="del">
          <ac:chgData name="Danny Young" userId="cb0f4ce2-eb4f-479e-8e8f-3beb257e632f" providerId="ADAL" clId="{98DCCC25-93BE-40A2-9253-3B95BF042089}" dt="2022-11-19T07:54:02.351" v="2278" actId="478"/>
          <ac:spMkLst>
            <pc:docMk/>
            <pc:sldMk cId="4008938452" sldId="322"/>
            <ac:spMk id="2" creationId="{7C81F581-4D66-44AE-BD66-946F806D6063}"/>
          </ac:spMkLst>
        </pc:spChg>
        <pc:spChg chg="del mod">
          <ac:chgData name="Danny Young" userId="cb0f4ce2-eb4f-479e-8e8f-3beb257e632f" providerId="ADAL" clId="{98DCCC25-93BE-40A2-9253-3B95BF042089}" dt="2022-11-19T07:54:06.145" v="2279" actId="478"/>
          <ac:spMkLst>
            <pc:docMk/>
            <pc:sldMk cId="4008938452" sldId="322"/>
            <ac:spMk id="3" creationId="{D4611BAA-7EF9-4867-BAE0-6350BA4CD8CE}"/>
          </ac:spMkLst>
        </pc:spChg>
        <pc:spChg chg="add del mod">
          <ac:chgData name="Danny Young" userId="cb0f4ce2-eb4f-479e-8e8f-3beb257e632f" providerId="ADAL" clId="{98DCCC25-93BE-40A2-9253-3B95BF042089}" dt="2022-11-19T07:54:09.389" v="2281" actId="478"/>
          <ac:spMkLst>
            <pc:docMk/>
            <pc:sldMk cId="4008938452" sldId="322"/>
            <ac:spMk id="5" creationId="{8786C46C-637E-4D1E-BF99-C48BB31B9225}"/>
          </ac:spMkLst>
        </pc:spChg>
        <pc:spChg chg="add mod">
          <ac:chgData name="Danny Young" userId="cb0f4ce2-eb4f-479e-8e8f-3beb257e632f" providerId="ADAL" clId="{98DCCC25-93BE-40A2-9253-3B95BF042089}" dt="2022-11-19T07:55:09.973" v="2292" actId="20577"/>
          <ac:spMkLst>
            <pc:docMk/>
            <pc:sldMk cId="4008938452" sldId="322"/>
            <ac:spMk id="6" creationId="{728DE3DB-CF7E-487D-983C-FAAEC1A77164}"/>
          </ac:spMkLst>
        </pc:spChg>
        <pc:graphicFrameChg chg="add mod">
          <ac:chgData name="Danny Young" userId="cb0f4ce2-eb4f-479e-8e8f-3beb257e632f" providerId="ADAL" clId="{98DCCC25-93BE-40A2-9253-3B95BF042089}" dt="2022-11-19T07:54:33.833" v="2286"/>
          <ac:graphicFrameMkLst>
            <pc:docMk/>
            <pc:sldMk cId="4008938452" sldId="322"/>
            <ac:graphicFrameMk id="7" creationId="{EE6B260E-A8A7-43F2-B60B-705631B4463A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5:28.439" v="2297" actId="1076"/>
          <ac:graphicFrameMkLst>
            <pc:docMk/>
            <pc:sldMk cId="4008938452" sldId="322"/>
            <ac:graphicFrameMk id="8" creationId="{C70F9BDE-831B-4A5F-A6E5-69C17114D620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5:56.053" v="2303" actId="1076"/>
          <ac:graphicFrameMkLst>
            <pc:docMk/>
            <pc:sldMk cId="4008938452" sldId="322"/>
            <ac:graphicFrameMk id="9" creationId="{64BE1469-FD07-408B-94ED-79603E6BD568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6:52.120" v="2311"/>
          <ac:graphicFrameMkLst>
            <pc:docMk/>
            <pc:sldMk cId="4008938452" sldId="322"/>
            <ac:graphicFrameMk id="10" creationId="{50029654-B609-42A2-ACED-E4AF813F066C}"/>
          </ac:graphicFrameMkLst>
        </pc:graphicFrameChg>
        <pc:graphicFrameChg chg="add mod">
          <ac:chgData name="Danny Young" userId="cb0f4ce2-eb4f-479e-8e8f-3beb257e632f" providerId="ADAL" clId="{98DCCC25-93BE-40A2-9253-3B95BF042089}" dt="2022-11-19T07:57:22.596" v="2319" actId="14100"/>
          <ac:graphicFrameMkLst>
            <pc:docMk/>
            <pc:sldMk cId="4008938452" sldId="322"/>
            <ac:graphicFrameMk id="11" creationId="{340334B4-00AA-4D4B-9DD9-48A82CB0BCF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E0A0E-3EEE-4E34-AC38-F8DF301B3418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5B5D9-F7B6-44A7-9170-9D7B868B60B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65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157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BF7C01AB-CC67-D463-F351-B2F7E1C860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7672DAA1-FC45-5DA1-B6DE-6957D7CCBE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C76C9BA4-8227-C24B-0741-5976687E8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44BA8F-DCB4-436B-9D1F-935DD306313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D019464-4A70-01B8-E144-98DDB328E6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5C06C93-EE59-23D7-D162-ABE3066BA0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7379C24-7312-C07A-9D25-FE36C4FF3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C7984E-578F-41AB-941D-3E428000905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03DFEA68-E91B-6125-BBF5-564EB03603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597457A5-7FD7-E72D-20AD-6230580F65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461F17B-6936-CE03-39F0-9AB0D7914E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72ACD2-6400-4848-B90F-53D3E2EF852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8EB7429A-66D7-77E5-143A-21F2D82B22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4DAFF82F-8E03-024A-B652-F44972A478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2012BAE-B1B5-9711-25D6-AF083ACFA3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3DB70D-FF91-4219-82AD-A4E77B8342A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4341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86E39C-26E3-4F65-A860-53C11D740639}" type="slidenum">
              <a:rPr lang="en-CA" smtClean="0"/>
              <a:pPr eaLnBrk="1" hangingPunct="1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559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140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35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333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840DC-75F3-4D26-A177-999D2AD49977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593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930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450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6F495101-EB0E-F07B-37FF-DF0D931C9B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C58BC54-FD67-AAB3-34F3-F04A934DB8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6713309-4C68-9156-9E7B-AF830CF63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B31C3E-2BF2-4257-A84D-9E9F178EBE3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2024-12-09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102.bin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10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3" Type="http://schemas.openxmlformats.org/officeDocument/2006/relationships/image" Target="../media/image40.png"/><Relationship Id="rId7" Type="http://schemas.openxmlformats.org/officeDocument/2006/relationships/image" Target="../media/image7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0" Type="http://schemas.openxmlformats.org/officeDocument/2006/relationships/oleObject" Target="../embeddings/oleObject107.bin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80.wmf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92.wmf"/><Relationship Id="rId21" Type="http://schemas.openxmlformats.org/officeDocument/2006/relationships/oleObject" Target="../embeddings/oleObject117.bin"/><Relationship Id="rId42" Type="http://schemas.openxmlformats.org/officeDocument/2006/relationships/image" Target="../media/image98.wmf"/><Relationship Id="rId47" Type="http://schemas.openxmlformats.org/officeDocument/2006/relationships/oleObject" Target="../embeddings/oleObject133.bin"/><Relationship Id="rId63" Type="http://schemas.openxmlformats.org/officeDocument/2006/relationships/oleObject" Target="../embeddings/oleObject141.bin"/><Relationship Id="rId68" Type="http://schemas.openxmlformats.org/officeDocument/2006/relationships/image" Target="../media/image111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8.wmf"/><Relationship Id="rId29" Type="http://schemas.openxmlformats.org/officeDocument/2006/relationships/oleObject" Target="../embeddings/oleObject122.bin"/><Relationship Id="rId11" Type="http://schemas.openxmlformats.org/officeDocument/2006/relationships/oleObject" Target="../embeddings/oleObject112.bin"/><Relationship Id="rId24" Type="http://schemas.openxmlformats.org/officeDocument/2006/relationships/oleObject" Target="../embeddings/oleObject119.bin"/><Relationship Id="rId32" Type="http://schemas.openxmlformats.org/officeDocument/2006/relationships/image" Target="../media/image95.wmf"/><Relationship Id="rId37" Type="http://schemas.openxmlformats.org/officeDocument/2006/relationships/image" Target="../media/image97.wmf"/><Relationship Id="rId40" Type="http://schemas.openxmlformats.org/officeDocument/2006/relationships/oleObject" Target="../embeddings/oleObject129.bin"/><Relationship Id="rId45" Type="http://schemas.openxmlformats.org/officeDocument/2006/relationships/oleObject" Target="../embeddings/oleObject132.bin"/><Relationship Id="rId53" Type="http://schemas.openxmlformats.org/officeDocument/2006/relationships/oleObject" Target="../embeddings/oleObject136.bin"/><Relationship Id="rId58" Type="http://schemas.openxmlformats.org/officeDocument/2006/relationships/image" Target="../media/image106.wmf"/><Relationship Id="rId66" Type="http://schemas.openxmlformats.org/officeDocument/2006/relationships/image" Target="../media/image110.wmf"/><Relationship Id="rId5" Type="http://schemas.openxmlformats.org/officeDocument/2006/relationships/oleObject" Target="../embeddings/oleObject109.bin"/><Relationship Id="rId61" Type="http://schemas.openxmlformats.org/officeDocument/2006/relationships/oleObject" Target="../embeddings/oleObject140.bin"/><Relationship Id="rId19" Type="http://schemas.openxmlformats.org/officeDocument/2006/relationships/oleObject" Target="../embeddings/oleObject116.bin"/><Relationship Id="rId14" Type="http://schemas.openxmlformats.org/officeDocument/2006/relationships/image" Target="../media/image87.wmf"/><Relationship Id="rId22" Type="http://schemas.openxmlformats.org/officeDocument/2006/relationships/oleObject" Target="../embeddings/oleObject118.bin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94.wmf"/><Relationship Id="rId35" Type="http://schemas.openxmlformats.org/officeDocument/2006/relationships/image" Target="../media/image96.wmf"/><Relationship Id="rId43" Type="http://schemas.openxmlformats.org/officeDocument/2006/relationships/oleObject" Target="../embeddings/oleObject131.bin"/><Relationship Id="rId48" Type="http://schemas.openxmlformats.org/officeDocument/2006/relationships/image" Target="../media/image101.wmf"/><Relationship Id="rId56" Type="http://schemas.openxmlformats.org/officeDocument/2006/relationships/image" Target="../media/image105.wmf"/><Relationship Id="rId64" Type="http://schemas.openxmlformats.org/officeDocument/2006/relationships/image" Target="../media/image109.wmf"/><Relationship Id="rId69" Type="http://schemas.openxmlformats.org/officeDocument/2006/relationships/oleObject" Target="../embeddings/oleObject144.bin"/><Relationship Id="rId8" Type="http://schemas.openxmlformats.org/officeDocument/2006/relationships/image" Target="../media/image84.wmf"/><Relationship Id="rId51" Type="http://schemas.openxmlformats.org/officeDocument/2006/relationships/oleObject" Target="../embeddings/oleObject135.bin"/><Relationship Id="rId72" Type="http://schemas.openxmlformats.org/officeDocument/2006/relationships/image" Target="../media/image113.wmf"/><Relationship Id="rId3" Type="http://schemas.openxmlformats.org/officeDocument/2006/relationships/oleObject" Target="../embeddings/oleObject108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115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38" Type="http://schemas.openxmlformats.org/officeDocument/2006/relationships/oleObject" Target="../embeddings/oleObject127.bin"/><Relationship Id="rId46" Type="http://schemas.openxmlformats.org/officeDocument/2006/relationships/image" Target="../media/image100.wmf"/><Relationship Id="rId59" Type="http://schemas.openxmlformats.org/officeDocument/2006/relationships/oleObject" Target="../embeddings/oleObject139.bin"/><Relationship Id="rId67" Type="http://schemas.openxmlformats.org/officeDocument/2006/relationships/oleObject" Target="../embeddings/oleObject143.bin"/><Relationship Id="rId20" Type="http://schemas.openxmlformats.org/officeDocument/2006/relationships/image" Target="../media/image90.wmf"/><Relationship Id="rId41" Type="http://schemas.openxmlformats.org/officeDocument/2006/relationships/oleObject" Target="../embeddings/oleObject130.bin"/><Relationship Id="rId54" Type="http://schemas.openxmlformats.org/officeDocument/2006/relationships/image" Target="../media/image104.wmf"/><Relationship Id="rId62" Type="http://schemas.openxmlformats.org/officeDocument/2006/relationships/image" Target="../media/image108.wmf"/><Relationship Id="rId70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wmf"/><Relationship Id="rId15" Type="http://schemas.openxmlformats.org/officeDocument/2006/relationships/oleObject" Target="../embeddings/oleObject114.bin"/><Relationship Id="rId23" Type="http://schemas.openxmlformats.org/officeDocument/2006/relationships/image" Target="../media/image91.wmf"/><Relationship Id="rId28" Type="http://schemas.openxmlformats.org/officeDocument/2006/relationships/image" Target="../media/image93.wmf"/><Relationship Id="rId36" Type="http://schemas.openxmlformats.org/officeDocument/2006/relationships/oleObject" Target="../embeddings/oleObject126.bin"/><Relationship Id="rId49" Type="http://schemas.openxmlformats.org/officeDocument/2006/relationships/oleObject" Target="../embeddings/oleObject134.bin"/><Relationship Id="rId57" Type="http://schemas.openxmlformats.org/officeDocument/2006/relationships/oleObject" Target="../embeddings/oleObject138.bin"/><Relationship Id="rId10" Type="http://schemas.openxmlformats.org/officeDocument/2006/relationships/image" Target="../media/image85.wmf"/><Relationship Id="rId31" Type="http://schemas.openxmlformats.org/officeDocument/2006/relationships/oleObject" Target="../embeddings/oleObject123.bin"/><Relationship Id="rId44" Type="http://schemas.openxmlformats.org/officeDocument/2006/relationships/image" Target="../media/image99.wmf"/><Relationship Id="rId52" Type="http://schemas.openxmlformats.org/officeDocument/2006/relationships/image" Target="../media/image103.wmf"/><Relationship Id="rId60" Type="http://schemas.openxmlformats.org/officeDocument/2006/relationships/image" Target="../media/image107.wmf"/><Relationship Id="rId65" Type="http://schemas.openxmlformats.org/officeDocument/2006/relationships/oleObject" Target="../embeddings/oleObject142.bin"/><Relationship Id="rId73" Type="http://schemas.openxmlformats.org/officeDocument/2006/relationships/hyperlink" Target="http://www.bcmath.ca/" TargetMode="External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11.bin"/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89.wmf"/><Relationship Id="rId39" Type="http://schemas.openxmlformats.org/officeDocument/2006/relationships/oleObject" Target="../embeddings/oleObject128.bin"/><Relationship Id="rId34" Type="http://schemas.openxmlformats.org/officeDocument/2006/relationships/oleObject" Target="../embeddings/oleObject125.bin"/><Relationship Id="rId50" Type="http://schemas.openxmlformats.org/officeDocument/2006/relationships/image" Target="../media/image102.wmf"/><Relationship Id="rId55" Type="http://schemas.openxmlformats.org/officeDocument/2006/relationships/oleObject" Target="../embeddings/oleObject137.bin"/><Relationship Id="rId7" Type="http://schemas.openxmlformats.org/officeDocument/2006/relationships/oleObject" Target="../embeddings/oleObject110.bin"/><Relationship Id="rId71" Type="http://schemas.openxmlformats.org/officeDocument/2006/relationships/oleObject" Target="../embeddings/oleObject14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8.bin"/><Relationship Id="rId13" Type="http://schemas.openxmlformats.org/officeDocument/2006/relationships/image" Target="../media/image118.wmf"/><Relationship Id="rId3" Type="http://schemas.openxmlformats.org/officeDocument/2006/relationships/image" Target="../media/image130.png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7.bin"/><Relationship Id="rId11" Type="http://schemas.openxmlformats.org/officeDocument/2006/relationships/image" Target="../media/image117.wmf"/><Relationship Id="rId5" Type="http://schemas.openxmlformats.org/officeDocument/2006/relationships/image" Target="../media/image114.wmf"/><Relationship Id="rId10" Type="http://schemas.openxmlformats.org/officeDocument/2006/relationships/oleObject" Target="../embeddings/oleObject149.bin"/><Relationship Id="rId4" Type="http://schemas.openxmlformats.org/officeDocument/2006/relationships/oleObject" Target="../embeddings/oleObject146.bin"/><Relationship Id="rId9" Type="http://schemas.openxmlformats.org/officeDocument/2006/relationships/image" Target="../media/image116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6.bin"/><Relationship Id="rId18" Type="http://schemas.openxmlformats.org/officeDocument/2006/relationships/image" Target="../media/image126.wmf"/><Relationship Id="rId26" Type="http://schemas.openxmlformats.org/officeDocument/2006/relationships/image" Target="../media/image130.wmf"/><Relationship Id="rId21" Type="http://schemas.openxmlformats.org/officeDocument/2006/relationships/oleObject" Target="../embeddings/oleObject160.bin"/><Relationship Id="rId34" Type="http://schemas.openxmlformats.org/officeDocument/2006/relationships/image" Target="../media/image134.wmf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58.bin"/><Relationship Id="rId25" Type="http://schemas.openxmlformats.org/officeDocument/2006/relationships/oleObject" Target="../embeddings/oleObject162.bin"/><Relationship Id="rId33" Type="http://schemas.openxmlformats.org/officeDocument/2006/relationships/oleObject" Target="../embeddings/oleObject166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25.wmf"/><Relationship Id="rId20" Type="http://schemas.openxmlformats.org/officeDocument/2006/relationships/image" Target="../media/image127.wmf"/><Relationship Id="rId29" Type="http://schemas.openxmlformats.org/officeDocument/2006/relationships/oleObject" Target="../embeddings/oleObject16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55.bin"/><Relationship Id="rId24" Type="http://schemas.openxmlformats.org/officeDocument/2006/relationships/image" Target="../media/image129.wmf"/><Relationship Id="rId32" Type="http://schemas.openxmlformats.org/officeDocument/2006/relationships/image" Target="../media/image133.wmf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7.bin"/><Relationship Id="rId23" Type="http://schemas.openxmlformats.org/officeDocument/2006/relationships/oleObject" Target="../embeddings/oleObject161.bin"/><Relationship Id="rId28" Type="http://schemas.openxmlformats.org/officeDocument/2006/relationships/image" Target="../media/image131.wmf"/><Relationship Id="rId36" Type="http://schemas.openxmlformats.org/officeDocument/2006/relationships/image" Target="../media/image135.wmf"/><Relationship Id="rId10" Type="http://schemas.openxmlformats.org/officeDocument/2006/relationships/image" Target="../media/image122.wmf"/><Relationship Id="rId19" Type="http://schemas.openxmlformats.org/officeDocument/2006/relationships/oleObject" Target="../embeddings/oleObject159.bin"/><Relationship Id="rId31" Type="http://schemas.openxmlformats.org/officeDocument/2006/relationships/oleObject" Target="../embeddings/oleObject165.bin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124.wmf"/><Relationship Id="rId22" Type="http://schemas.openxmlformats.org/officeDocument/2006/relationships/image" Target="../media/image128.wmf"/><Relationship Id="rId27" Type="http://schemas.openxmlformats.org/officeDocument/2006/relationships/oleObject" Target="../embeddings/oleObject163.bin"/><Relationship Id="rId30" Type="http://schemas.openxmlformats.org/officeDocument/2006/relationships/image" Target="../media/image132.wmf"/><Relationship Id="rId35" Type="http://schemas.openxmlformats.org/officeDocument/2006/relationships/oleObject" Target="../embeddings/oleObject167.bin"/><Relationship Id="rId8" Type="http://schemas.openxmlformats.org/officeDocument/2006/relationships/image" Target="../media/image121.wmf"/><Relationship Id="rId3" Type="http://schemas.openxmlformats.org/officeDocument/2006/relationships/oleObject" Target="../embeddings/oleObject151.bin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43.wmf"/><Relationship Id="rId26" Type="http://schemas.openxmlformats.org/officeDocument/2006/relationships/image" Target="../media/image147.wmf"/><Relationship Id="rId21" Type="http://schemas.openxmlformats.org/officeDocument/2006/relationships/oleObject" Target="../embeddings/oleObject177.bin"/><Relationship Id="rId34" Type="http://schemas.openxmlformats.org/officeDocument/2006/relationships/image" Target="../media/image151.wmf"/><Relationship Id="rId7" Type="http://schemas.openxmlformats.org/officeDocument/2006/relationships/oleObject" Target="../embeddings/oleObject170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75.bin"/><Relationship Id="rId25" Type="http://schemas.openxmlformats.org/officeDocument/2006/relationships/oleObject" Target="../embeddings/oleObject179.bin"/><Relationship Id="rId33" Type="http://schemas.openxmlformats.org/officeDocument/2006/relationships/oleObject" Target="../embeddings/oleObject183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29" Type="http://schemas.openxmlformats.org/officeDocument/2006/relationships/oleObject" Target="../embeddings/oleObject18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72.bin"/><Relationship Id="rId24" Type="http://schemas.openxmlformats.org/officeDocument/2006/relationships/image" Target="../media/image146.wmf"/><Relationship Id="rId32" Type="http://schemas.openxmlformats.org/officeDocument/2006/relationships/image" Target="../media/image150.wmf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69.bin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28" Type="http://schemas.openxmlformats.org/officeDocument/2006/relationships/image" Target="../media/image148.wmf"/><Relationship Id="rId36" Type="http://schemas.openxmlformats.org/officeDocument/2006/relationships/image" Target="../media/image152.wmf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76.bin"/><Relationship Id="rId31" Type="http://schemas.openxmlformats.org/officeDocument/2006/relationships/oleObject" Target="../embeddings/oleObject182.bin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71.bin"/><Relationship Id="rId14" Type="http://schemas.openxmlformats.org/officeDocument/2006/relationships/image" Target="../media/image141.wmf"/><Relationship Id="rId22" Type="http://schemas.openxmlformats.org/officeDocument/2006/relationships/image" Target="../media/image145.wmf"/><Relationship Id="rId27" Type="http://schemas.openxmlformats.org/officeDocument/2006/relationships/oleObject" Target="../embeddings/oleObject180.bin"/><Relationship Id="rId30" Type="http://schemas.openxmlformats.org/officeDocument/2006/relationships/image" Target="../media/image149.wmf"/><Relationship Id="rId35" Type="http://schemas.openxmlformats.org/officeDocument/2006/relationships/oleObject" Target="../embeddings/oleObject184.bin"/><Relationship Id="rId8" Type="http://schemas.openxmlformats.org/officeDocument/2006/relationships/image" Target="../media/image138.wmf"/><Relationship Id="rId3" Type="http://schemas.openxmlformats.org/officeDocument/2006/relationships/oleObject" Target="../embeddings/oleObject168.bin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0.bin"/><Relationship Id="rId18" Type="http://schemas.openxmlformats.org/officeDocument/2006/relationships/image" Target="../media/image160.wmf"/><Relationship Id="rId26" Type="http://schemas.openxmlformats.org/officeDocument/2006/relationships/image" Target="../media/image163.wmf"/><Relationship Id="rId39" Type="http://schemas.openxmlformats.org/officeDocument/2006/relationships/oleObject" Target="../embeddings/oleObject204.bin"/><Relationship Id="rId21" Type="http://schemas.openxmlformats.org/officeDocument/2006/relationships/oleObject" Target="../embeddings/oleObject194.bin"/><Relationship Id="rId34" Type="http://schemas.openxmlformats.org/officeDocument/2006/relationships/image" Target="../media/image129.wmf"/><Relationship Id="rId42" Type="http://schemas.openxmlformats.org/officeDocument/2006/relationships/image" Target="../media/image169.wmf"/><Relationship Id="rId7" Type="http://schemas.openxmlformats.org/officeDocument/2006/relationships/oleObject" Target="../embeddings/oleObject187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59.wmf"/><Relationship Id="rId29" Type="http://schemas.openxmlformats.org/officeDocument/2006/relationships/image" Target="../media/image16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wmf"/><Relationship Id="rId11" Type="http://schemas.openxmlformats.org/officeDocument/2006/relationships/oleObject" Target="../embeddings/oleObject189.bin"/><Relationship Id="rId24" Type="http://schemas.openxmlformats.org/officeDocument/2006/relationships/image" Target="../media/image146.wmf"/><Relationship Id="rId32" Type="http://schemas.openxmlformats.org/officeDocument/2006/relationships/image" Target="../media/image165.wmf"/><Relationship Id="rId37" Type="http://schemas.openxmlformats.org/officeDocument/2006/relationships/oleObject" Target="../embeddings/oleObject203.bin"/><Relationship Id="rId40" Type="http://schemas.openxmlformats.org/officeDocument/2006/relationships/image" Target="../media/image168.wmf"/><Relationship Id="rId45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86.bin"/><Relationship Id="rId15" Type="http://schemas.openxmlformats.org/officeDocument/2006/relationships/oleObject" Target="../embeddings/oleObject191.bin"/><Relationship Id="rId23" Type="http://schemas.openxmlformats.org/officeDocument/2006/relationships/oleObject" Target="../embeddings/oleObject195.bin"/><Relationship Id="rId28" Type="http://schemas.openxmlformats.org/officeDocument/2006/relationships/oleObject" Target="../embeddings/oleObject198.bin"/><Relationship Id="rId36" Type="http://schemas.openxmlformats.org/officeDocument/2006/relationships/image" Target="../media/image166.wmf"/><Relationship Id="rId10" Type="http://schemas.openxmlformats.org/officeDocument/2006/relationships/image" Target="../media/image156.wmf"/><Relationship Id="rId19" Type="http://schemas.openxmlformats.org/officeDocument/2006/relationships/oleObject" Target="../embeddings/oleObject193.bin"/><Relationship Id="rId31" Type="http://schemas.openxmlformats.org/officeDocument/2006/relationships/oleObject" Target="../embeddings/oleObject200.bin"/><Relationship Id="rId44" Type="http://schemas.openxmlformats.org/officeDocument/2006/relationships/image" Target="../media/image170.wmf"/><Relationship Id="rId4" Type="http://schemas.openxmlformats.org/officeDocument/2006/relationships/image" Target="../media/image153.wmf"/><Relationship Id="rId9" Type="http://schemas.openxmlformats.org/officeDocument/2006/relationships/oleObject" Target="../embeddings/oleObject188.bin"/><Relationship Id="rId14" Type="http://schemas.openxmlformats.org/officeDocument/2006/relationships/image" Target="../media/image158.wmf"/><Relationship Id="rId22" Type="http://schemas.openxmlformats.org/officeDocument/2006/relationships/image" Target="../media/image162.wmf"/><Relationship Id="rId27" Type="http://schemas.openxmlformats.org/officeDocument/2006/relationships/oleObject" Target="../embeddings/oleObject197.bin"/><Relationship Id="rId30" Type="http://schemas.openxmlformats.org/officeDocument/2006/relationships/oleObject" Target="../embeddings/oleObject199.bin"/><Relationship Id="rId35" Type="http://schemas.openxmlformats.org/officeDocument/2006/relationships/oleObject" Target="../embeddings/oleObject202.bin"/><Relationship Id="rId43" Type="http://schemas.openxmlformats.org/officeDocument/2006/relationships/oleObject" Target="../embeddings/oleObject206.bin"/><Relationship Id="rId8" Type="http://schemas.openxmlformats.org/officeDocument/2006/relationships/image" Target="../media/image155.wmf"/><Relationship Id="rId3" Type="http://schemas.openxmlformats.org/officeDocument/2006/relationships/oleObject" Target="../embeddings/oleObject185.bin"/><Relationship Id="rId12" Type="http://schemas.openxmlformats.org/officeDocument/2006/relationships/image" Target="../media/image157.wmf"/><Relationship Id="rId17" Type="http://schemas.openxmlformats.org/officeDocument/2006/relationships/oleObject" Target="../embeddings/oleObject192.bin"/><Relationship Id="rId25" Type="http://schemas.openxmlformats.org/officeDocument/2006/relationships/oleObject" Target="../embeddings/oleObject196.bin"/><Relationship Id="rId33" Type="http://schemas.openxmlformats.org/officeDocument/2006/relationships/oleObject" Target="../embeddings/oleObject201.bin"/><Relationship Id="rId38" Type="http://schemas.openxmlformats.org/officeDocument/2006/relationships/image" Target="../media/image167.wmf"/><Relationship Id="rId20" Type="http://schemas.openxmlformats.org/officeDocument/2006/relationships/image" Target="../media/image161.wmf"/><Relationship Id="rId41" Type="http://schemas.openxmlformats.org/officeDocument/2006/relationships/oleObject" Target="../embeddings/oleObject205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5.wmf"/><Relationship Id="rId18" Type="http://schemas.openxmlformats.org/officeDocument/2006/relationships/oleObject" Target="../embeddings/oleObject214.bin"/><Relationship Id="rId26" Type="http://schemas.openxmlformats.org/officeDocument/2006/relationships/oleObject" Target="../embeddings/oleObject218.bin"/><Relationship Id="rId21" Type="http://schemas.openxmlformats.org/officeDocument/2006/relationships/image" Target="../media/image178.wmf"/><Relationship Id="rId34" Type="http://schemas.openxmlformats.org/officeDocument/2006/relationships/image" Target="../media/image184.wmf"/><Relationship Id="rId7" Type="http://schemas.openxmlformats.org/officeDocument/2006/relationships/image" Target="../media/image172.wmf"/><Relationship Id="rId12" Type="http://schemas.openxmlformats.org/officeDocument/2006/relationships/oleObject" Target="../embeddings/oleObject211.bin"/><Relationship Id="rId17" Type="http://schemas.openxmlformats.org/officeDocument/2006/relationships/image" Target="../media/image146.wmf"/><Relationship Id="rId25" Type="http://schemas.openxmlformats.org/officeDocument/2006/relationships/image" Target="../media/image180.wmf"/><Relationship Id="rId33" Type="http://schemas.openxmlformats.org/officeDocument/2006/relationships/oleObject" Target="../embeddings/oleObject222.bin"/><Relationship Id="rId38" Type="http://schemas.openxmlformats.org/officeDocument/2006/relationships/image" Target="../media/image186.wmf"/><Relationship Id="rId2" Type="http://schemas.openxmlformats.org/officeDocument/2006/relationships/notesSlide" Target="../notesSlides/notesSlide13.xml"/><Relationship Id="rId16" Type="http://schemas.openxmlformats.org/officeDocument/2006/relationships/oleObject" Target="../embeddings/oleObject213.bin"/><Relationship Id="rId20" Type="http://schemas.openxmlformats.org/officeDocument/2006/relationships/oleObject" Target="../embeddings/oleObject215.bin"/><Relationship Id="rId29" Type="http://schemas.openxmlformats.org/officeDocument/2006/relationships/oleObject" Target="../embeddings/oleObject2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8.bin"/><Relationship Id="rId11" Type="http://schemas.openxmlformats.org/officeDocument/2006/relationships/image" Target="../media/image174.wmf"/><Relationship Id="rId24" Type="http://schemas.openxmlformats.org/officeDocument/2006/relationships/oleObject" Target="../embeddings/oleObject217.bin"/><Relationship Id="rId32" Type="http://schemas.openxmlformats.org/officeDocument/2006/relationships/image" Target="../media/image183.wmf"/><Relationship Id="rId37" Type="http://schemas.openxmlformats.org/officeDocument/2006/relationships/oleObject" Target="../embeddings/oleObject224.bin"/><Relationship Id="rId5" Type="http://schemas.openxmlformats.org/officeDocument/2006/relationships/hyperlink" Target="http://www.bcmath.ca/" TargetMode="External"/><Relationship Id="rId15" Type="http://schemas.openxmlformats.org/officeDocument/2006/relationships/image" Target="../media/image176.wmf"/><Relationship Id="rId23" Type="http://schemas.openxmlformats.org/officeDocument/2006/relationships/image" Target="../media/image179.wmf"/><Relationship Id="rId28" Type="http://schemas.openxmlformats.org/officeDocument/2006/relationships/oleObject" Target="../embeddings/oleObject219.bin"/><Relationship Id="rId36" Type="http://schemas.openxmlformats.org/officeDocument/2006/relationships/image" Target="../media/image185.wmf"/><Relationship Id="rId10" Type="http://schemas.openxmlformats.org/officeDocument/2006/relationships/oleObject" Target="../embeddings/oleObject210.bin"/><Relationship Id="rId19" Type="http://schemas.openxmlformats.org/officeDocument/2006/relationships/image" Target="../media/image177.wmf"/><Relationship Id="rId31" Type="http://schemas.openxmlformats.org/officeDocument/2006/relationships/oleObject" Target="../embeddings/oleObject221.bin"/><Relationship Id="rId4" Type="http://schemas.openxmlformats.org/officeDocument/2006/relationships/image" Target="../media/image171.wmf"/><Relationship Id="rId9" Type="http://schemas.openxmlformats.org/officeDocument/2006/relationships/image" Target="../media/image173.wmf"/><Relationship Id="rId14" Type="http://schemas.openxmlformats.org/officeDocument/2006/relationships/oleObject" Target="../embeddings/oleObject212.bin"/><Relationship Id="rId22" Type="http://schemas.openxmlformats.org/officeDocument/2006/relationships/oleObject" Target="../embeddings/oleObject216.bin"/><Relationship Id="rId27" Type="http://schemas.openxmlformats.org/officeDocument/2006/relationships/image" Target="../media/image181.wmf"/><Relationship Id="rId30" Type="http://schemas.openxmlformats.org/officeDocument/2006/relationships/image" Target="../media/image182.wmf"/><Relationship Id="rId35" Type="http://schemas.openxmlformats.org/officeDocument/2006/relationships/oleObject" Target="../embeddings/oleObject223.bin"/><Relationship Id="rId8" Type="http://schemas.openxmlformats.org/officeDocument/2006/relationships/oleObject" Target="../embeddings/oleObject209.bin"/><Relationship Id="rId3" Type="http://schemas.openxmlformats.org/officeDocument/2006/relationships/oleObject" Target="../embeddings/oleObject20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5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7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39" Type="http://schemas.openxmlformats.org/officeDocument/2006/relationships/oleObject" Target="../embeddings/oleObject26.bin"/><Relationship Id="rId21" Type="http://schemas.openxmlformats.org/officeDocument/2006/relationships/image" Target="../media/image7.wmf"/><Relationship Id="rId34" Type="http://schemas.openxmlformats.org/officeDocument/2006/relationships/image" Target="../media/image12.wmf"/><Relationship Id="rId42" Type="http://schemas.openxmlformats.org/officeDocument/2006/relationships/oleObject" Target="../embeddings/oleObject29.bin"/><Relationship Id="rId47" Type="http://schemas.openxmlformats.org/officeDocument/2006/relationships/image" Target="../media/image16.png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11.bin"/><Relationship Id="rId29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21.bin"/><Relationship Id="rId37" Type="http://schemas.openxmlformats.org/officeDocument/2006/relationships/image" Target="../media/image13.wmf"/><Relationship Id="rId40" Type="http://schemas.openxmlformats.org/officeDocument/2006/relationships/oleObject" Target="../embeddings/oleObject27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10.bin"/><Relationship Id="rId23" Type="http://schemas.openxmlformats.org/officeDocument/2006/relationships/image" Target="../media/image8.wmf"/><Relationship Id="rId28" Type="http://schemas.openxmlformats.org/officeDocument/2006/relationships/image" Target="../media/image10.wmf"/><Relationship Id="rId36" Type="http://schemas.openxmlformats.org/officeDocument/2006/relationships/oleObject" Target="../embeddings/oleObject24.bin"/><Relationship Id="rId49" Type="http://schemas.openxmlformats.org/officeDocument/2006/relationships/image" Target="../media/image18.png"/><Relationship Id="rId10" Type="http://schemas.openxmlformats.org/officeDocument/2006/relationships/image" Target="../media/image5.wmf"/><Relationship Id="rId19" Type="http://schemas.openxmlformats.org/officeDocument/2006/relationships/image" Target="../media/image6.wmf"/><Relationship Id="rId31" Type="http://schemas.openxmlformats.org/officeDocument/2006/relationships/image" Target="../media/image11.wmf"/><Relationship Id="rId44" Type="http://schemas.openxmlformats.org/officeDocument/2006/relationships/image" Target="../media/image14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5.bin"/><Relationship Id="rId27" Type="http://schemas.openxmlformats.org/officeDocument/2006/relationships/oleObject" Target="../embeddings/oleObject18.bin"/><Relationship Id="rId30" Type="http://schemas.openxmlformats.org/officeDocument/2006/relationships/oleObject" Target="../embeddings/oleObject20.bin"/><Relationship Id="rId35" Type="http://schemas.openxmlformats.org/officeDocument/2006/relationships/oleObject" Target="../embeddings/oleObject23.bin"/><Relationship Id="rId43" Type="http://schemas.openxmlformats.org/officeDocument/2006/relationships/oleObject" Target="../embeddings/oleObject30.bin"/><Relationship Id="rId48" Type="http://schemas.openxmlformats.org/officeDocument/2006/relationships/image" Target="../media/image17.png"/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2.bin"/><Relationship Id="rId25" Type="http://schemas.openxmlformats.org/officeDocument/2006/relationships/image" Target="../media/image9.wmf"/><Relationship Id="rId33" Type="http://schemas.openxmlformats.org/officeDocument/2006/relationships/oleObject" Target="../embeddings/oleObject22.bin"/><Relationship Id="rId38" Type="http://schemas.openxmlformats.org/officeDocument/2006/relationships/oleObject" Target="../embeddings/oleObject25.bin"/><Relationship Id="rId46" Type="http://schemas.openxmlformats.org/officeDocument/2006/relationships/image" Target="../media/image15.png"/><Relationship Id="rId20" Type="http://schemas.openxmlformats.org/officeDocument/2006/relationships/oleObject" Target="../embeddings/oleObject14.bin"/><Relationship Id="rId41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1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2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4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6.wmf"/><Relationship Id="rId18" Type="http://schemas.openxmlformats.org/officeDocument/2006/relationships/oleObject" Target="../embeddings/oleObject55.bin"/><Relationship Id="rId26" Type="http://schemas.openxmlformats.org/officeDocument/2006/relationships/oleObject" Target="../embeddings/oleObject59.bin"/><Relationship Id="rId39" Type="http://schemas.openxmlformats.org/officeDocument/2006/relationships/image" Target="../media/image48.wmf"/><Relationship Id="rId21" Type="http://schemas.openxmlformats.org/officeDocument/2006/relationships/image" Target="../media/image40.wmf"/><Relationship Id="rId34" Type="http://schemas.openxmlformats.org/officeDocument/2006/relationships/oleObject" Target="../embeddings/oleObject63.bin"/><Relationship Id="rId42" Type="http://schemas.openxmlformats.org/officeDocument/2006/relationships/oleObject" Target="../embeddings/oleObject67.bin"/><Relationship Id="rId47" Type="http://schemas.openxmlformats.org/officeDocument/2006/relationships/image" Target="../media/image52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47.bin"/><Relationship Id="rId16" Type="http://schemas.openxmlformats.org/officeDocument/2006/relationships/oleObject" Target="../embeddings/oleObject54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58.bin"/><Relationship Id="rId32" Type="http://schemas.openxmlformats.org/officeDocument/2006/relationships/oleObject" Target="../embeddings/oleObject62.bin"/><Relationship Id="rId37" Type="http://schemas.openxmlformats.org/officeDocument/2006/relationships/image" Target="../media/image47.wmf"/><Relationship Id="rId40" Type="http://schemas.openxmlformats.org/officeDocument/2006/relationships/oleObject" Target="../embeddings/oleObject66.bin"/><Relationship Id="rId45" Type="http://schemas.openxmlformats.org/officeDocument/2006/relationships/image" Target="../media/image51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28" Type="http://schemas.openxmlformats.org/officeDocument/2006/relationships/oleObject" Target="../embeddings/oleObject60.bin"/><Relationship Id="rId36" Type="http://schemas.openxmlformats.org/officeDocument/2006/relationships/oleObject" Target="../embeddings/oleObject64.bin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39.wmf"/><Relationship Id="rId31" Type="http://schemas.openxmlformats.org/officeDocument/2006/relationships/image" Target="../media/image44.wmf"/><Relationship Id="rId44" Type="http://schemas.openxmlformats.org/officeDocument/2006/relationships/oleObject" Target="../embeddings/oleObject68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61.bin"/><Relationship Id="rId35" Type="http://schemas.openxmlformats.org/officeDocument/2006/relationships/image" Target="../media/image46.wmf"/><Relationship Id="rId43" Type="http://schemas.openxmlformats.org/officeDocument/2006/relationships/image" Target="../media/image50.wmf"/><Relationship Id="rId48" Type="http://schemas.openxmlformats.org/officeDocument/2006/relationships/oleObject" Target="../embeddings/oleObject70.bin"/><Relationship Id="rId8" Type="http://schemas.openxmlformats.org/officeDocument/2006/relationships/oleObject" Target="../embeddings/oleObject50.bin"/><Relationship Id="rId3" Type="http://schemas.openxmlformats.org/officeDocument/2006/relationships/image" Target="../media/image31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33" Type="http://schemas.openxmlformats.org/officeDocument/2006/relationships/image" Target="../media/image45.wmf"/><Relationship Id="rId38" Type="http://schemas.openxmlformats.org/officeDocument/2006/relationships/oleObject" Target="../embeddings/oleObject65.bin"/><Relationship Id="rId46" Type="http://schemas.openxmlformats.org/officeDocument/2006/relationships/oleObject" Target="../embeddings/oleObject69.bin"/><Relationship Id="rId20" Type="http://schemas.openxmlformats.org/officeDocument/2006/relationships/oleObject" Target="../embeddings/oleObject56.bin"/><Relationship Id="rId41" Type="http://schemas.openxmlformats.org/officeDocument/2006/relationships/image" Target="../media/image4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65.png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4.png"/><Relationship Id="rId17" Type="http://schemas.openxmlformats.org/officeDocument/2006/relationships/image" Target="../media/image55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image" Target="../media/image63.png"/><Relationship Id="rId5" Type="http://schemas.openxmlformats.org/officeDocument/2006/relationships/oleObject" Target="../embeddings/oleObject71.bin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60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wmf"/><Relationship Id="rId18" Type="http://schemas.openxmlformats.org/officeDocument/2006/relationships/oleObject" Target="../embeddings/oleObject82.bin"/><Relationship Id="rId26" Type="http://schemas.openxmlformats.org/officeDocument/2006/relationships/oleObject" Target="../embeddings/oleObject86.bin"/><Relationship Id="rId39" Type="http://schemas.openxmlformats.org/officeDocument/2006/relationships/oleObject" Target="../embeddings/oleObject93.bin"/><Relationship Id="rId21" Type="http://schemas.openxmlformats.org/officeDocument/2006/relationships/image" Target="../media/image29.wmf"/><Relationship Id="rId34" Type="http://schemas.openxmlformats.org/officeDocument/2006/relationships/oleObject" Target="../embeddings/oleObject90.bin"/><Relationship Id="rId42" Type="http://schemas.openxmlformats.org/officeDocument/2006/relationships/image" Target="../media/image69.wmf"/><Relationship Id="rId7" Type="http://schemas.openxmlformats.org/officeDocument/2006/relationships/oleObject" Target="../embeddings/oleObject76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45.bin"/><Relationship Id="rId29" Type="http://schemas.openxmlformats.org/officeDocument/2006/relationships/image" Target="../media/image64.wmf"/><Relationship Id="rId41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85.bin"/><Relationship Id="rId32" Type="http://schemas.openxmlformats.org/officeDocument/2006/relationships/oleObject" Target="../embeddings/oleObject89.bin"/><Relationship Id="rId37" Type="http://schemas.openxmlformats.org/officeDocument/2006/relationships/oleObject" Target="../embeddings/oleObject92.bin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75.bin"/><Relationship Id="rId15" Type="http://schemas.openxmlformats.org/officeDocument/2006/relationships/image" Target="../media/image60.wmf"/><Relationship Id="rId23" Type="http://schemas.openxmlformats.org/officeDocument/2006/relationships/image" Target="../media/image61.wmf"/><Relationship Id="rId28" Type="http://schemas.openxmlformats.org/officeDocument/2006/relationships/oleObject" Target="../embeddings/oleObject87.bin"/><Relationship Id="rId36" Type="http://schemas.openxmlformats.org/officeDocument/2006/relationships/oleObject" Target="../embeddings/oleObject91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31" Type="http://schemas.openxmlformats.org/officeDocument/2006/relationships/image" Target="../media/image65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4.bin"/><Relationship Id="rId27" Type="http://schemas.openxmlformats.org/officeDocument/2006/relationships/image" Target="../media/image63.wmf"/><Relationship Id="rId30" Type="http://schemas.openxmlformats.org/officeDocument/2006/relationships/oleObject" Target="../embeddings/oleObject88.bin"/><Relationship Id="rId35" Type="http://schemas.openxmlformats.org/officeDocument/2006/relationships/image" Target="../media/image67.wmf"/><Relationship Id="rId8" Type="http://schemas.openxmlformats.org/officeDocument/2006/relationships/image" Target="../media/image58.wmf"/><Relationship Id="rId3" Type="http://schemas.openxmlformats.org/officeDocument/2006/relationships/oleObject" Target="../embeddings/oleObject74.bin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40.wmf"/><Relationship Id="rId25" Type="http://schemas.openxmlformats.org/officeDocument/2006/relationships/image" Target="../media/image62.wmf"/><Relationship Id="rId33" Type="http://schemas.openxmlformats.org/officeDocument/2006/relationships/image" Target="../media/image66.wmf"/><Relationship Id="rId38" Type="http://schemas.openxmlformats.org/officeDocument/2006/relationships/image" Target="../media/image6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760" y="2609926"/>
            <a:ext cx="7863840" cy="1894362"/>
          </a:xfrm>
        </p:spPr>
        <p:txBody>
          <a:bodyPr>
            <a:normAutofit/>
          </a:bodyPr>
          <a:lstStyle/>
          <a:p>
            <a:r>
              <a:rPr lang="en-CA" dirty="0"/>
              <a:t>Section 4.4 </a:t>
            </a:r>
            <a:br>
              <a:rPr lang="en-CA" dirty="0"/>
            </a:br>
            <a:r>
              <a:rPr lang="en-CA" dirty="0"/>
              <a:t>Solving For Angles Algebraically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6EC102E-28C3-4261-94AE-05BB2F632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1364" y="398464"/>
          <a:ext cx="14636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B6EC102E-28C3-4261-94AE-05BB2F632A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4" y="398464"/>
                        <a:ext cx="146367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4475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FFF4B-6397-4852-9C46-431160ED9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84678"/>
          </a:xfrm>
        </p:spPr>
        <p:txBody>
          <a:bodyPr/>
          <a:lstStyle/>
          <a:p>
            <a:r>
              <a:rPr lang="en-US" dirty="0"/>
              <a:t>Using Algebra to Solve Trigonometric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821F-4AD8-4833-B66C-40670153C9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4009" y="1049357"/>
            <a:ext cx="11420820" cy="911645"/>
          </a:xfrm>
        </p:spPr>
        <p:txBody>
          <a:bodyPr/>
          <a:lstStyle/>
          <a:p>
            <a:r>
              <a:rPr lang="en-US" dirty="0"/>
              <a:t>The examples from here will require the use of algebraic tools like factoring trinomials and difference of squares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115926-8891-4657-A588-296D5E04DECE}"/>
              </a:ext>
            </a:extLst>
          </p:cNvPr>
          <p:cNvSpPr txBox="1">
            <a:spLocks/>
          </p:cNvSpPr>
          <p:nvPr/>
        </p:nvSpPr>
        <p:spPr>
          <a:xfrm>
            <a:off x="244207" y="2061073"/>
            <a:ext cx="11420820" cy="62704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an equation contains a “SQUARE”, then Square root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2671CD-021E-4765-B396-CFBFDAC9B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703366"/>
              </p:ext>
            </p:extLst>
          </p:nvPr>
        </p:nvGraphicFramePr>
        <p:xfrm>
          <a:off x="1033540" y="2519401"/>
          <a:ext cx="1445256" cy="82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393480" progId="Equation.DSMT4">
                  <p:embed/>
                </p:oleObj>
              </mc:Choice>
              <mc:Fallback>
                <p:oleObj name="Equation" r:id="rId2" imgW="6858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2671CD-021E-4765-B396-CFBFDAC9B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33540" y="2519401"/>
                        <a:ext cx="1445256" cy="828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ECC38D4-58D7-4952-B490-B4BAFE85E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595222"/>
              </p:ext>
            </p:extLst>
          </p:nvPr>
        </p:nvGraphicFramePr>
        <p:xfrm>
          <a:off x="2594740" y="2452535"/>
          <a:ext cx="21113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444240" progId="Equation.DSMT4">
                  <p:embed/>
                </p:oleObj>
              </mc:Choice>
              <mc:Fallback>
                <p:oleObj name="Equation" r:id="rId4" imgW="100296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ECC38D4-58D7-4952-B490-B4BAFE85EE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4740" y="2452535"/>
                        <a:ext cx="2111375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8B4D914-B943-431B-986D-C3024C6CA34E}"/>
              </a:ext>
            </a:extLst>
          </p:cNvPr>
          <p:cNvSpPr txBox="1">
            <a:spLocks/>
          </p:cNvSpPr>
          <p:nvPr/>
        </p:nvSpPr>
        <p:spPr>
          <a:xfrm>
            <a:off x="198304" y="3370244"/>
            <a:ext cx="11420820" cy="62704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an equation contains a “Difference of Two Squares”, then Factor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452B1DE-885E-4CF4-BF9D-4C66D4F5E1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618170"/>
              </p:ext>
            </p:extLst>
          </p:nvPr>
        </p:nvGraphicFramePr>
        <p:xfrm>
          <a:off x="835178" y="4039270"/>
          <a:ext cx="21939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03040" progId="Equation.DSMT4">
                  <p:embed/>
                </p:oleObj>
              </mc:Choice>
              <mc:Fallback>
                <p:oleObj name="Equation" r:id="rId6" imgW="10411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452B1DE-885E-4CF4-BF9D-4C66D4F5E1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5178" y="4039270"/>
                        <a:ext cx="21939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AB6D594-5B47-451D-8A5B-2B57C0A03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039368"/>
              </p:ext>
            </p:extLst>
          </p:nvPr>
        </p:nvGraphicFramePr>
        <p:xfrm>
          <a:off x="3161631" y="4061551"/>
          <a:ext cx="40354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253800" progId="Equation.DSMT4">
                  <p:embed/>
                </p:oleObj>
              </mc:Choice>
              <mc:Fallback>
                <p:oleObj name="Equation" r:id="rId8" imgW="1917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AB6D594-5B47-451D-8A5B-2B57C0A03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61631" y="4061551"/>
                        <a:ext cx="4035425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C4799D2-10CB-4334-8553-0CFCEC72D16A}"/>
              </a:ext>
            </a:extLst>
          </p:cNvPr>
          <p:cNvSpPr txBox="1">
            <a:spLocks/>
          </p:cNvSpPr>
          <p:nvPr/>
        </p:nvSpPr>
        <p:spPr>
          <a:xfrm>
            <a:off x="218501" y="4789584"/>
            <a:ext cx="11420820" cy="62704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an equation contains a “Quadratic Equation”, Substitute and then Factor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2798AA6-F9DA-4C05-A934-1D26392899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519365"/>
              </p:ext>
            </p:extLst>
          </p:nvPr>
        </p:nvGraphicFramePr>
        <p:xfrm>
          <a:off x="1068043" y="5896128"/>
          <a:ext cx="2989335" cy="537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203040" progId="Equation.DSMT4">
                  <p:embed/>
                </p:oleObj>
              </mc:Choice>
              <mc:Fallback>
                <p:oleObj name="Equation" r:id="rId10" imgW="11300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2798AA6-F9DA-4C05-A934-1D26392899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68043" y="5896128"/>
                        <a:ext cx="2989335" cy="537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E5B9563-6B51-468F-B3DE-5FC661D8D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005853"/>
              </p:ext>
            </p:extLst>
          </p:nvPr>
        </p:nvGraphicFramePr>
        <p:xfrm>
          <a:off x="764391" y="5347388"/>
          <a:ext cx="3238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203040" progId="Equation.DSMT4">
                  <p:embed/>
                </p:oleObj>
              </mc:Choice>
              <mc:Fallback>
                <p:oleObj name="Equation" r:id="rId12" imgW="15364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E5B9563-6B51-468F-B3DE-5FC661D8DD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4391" y="5347388"/>
                        <a:ext cx="323850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367072C-636D-45BC-BC2D-4855BD53B5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020508"/>
              </p:ext>
            </p:extLst>
          </p:nvPr>
        </p:nvGraphicFramePr>
        <p:xfrm>
          <a:off x="4672206" y="5331476"/>
          <a:ext cx="399732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11280" imgH="253800" progId="Equation.DSMT4">
                  <p:embed/>
                </p:oleObj>
              </mc:Choice>
              <mc:Fallback>
                <p:oleObj name="Equation" r:id="rId14" imgW="15112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367072C-636D-45BC-BC2D-4855BD53B5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72206" y="5331476"/>
                        <a:ext cx="3997325" cy="671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308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9FC75D-37CC-9181-432B-57D59AC7602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7214" y="170411"/>
                <a:ext cx="9956800" cy="7273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Solve for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where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360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9FC75D-37CC-9181-432B-57D59AC760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7214" y="170411"/>
                <a:ext cx="9956800" cy="727364"/>
              </a:xfrm>
              <a:blipFill>
                <a:blip r:embed="rId3"/>
                <a:stretch>
                  <a:fillRect l="-918" t="-672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61D21E0-8BD7-39A5-0020-FB757B311D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730112"/>
              </p:ext>
            </p:extLst>
          </p:nvPr>
        </p:nvGraphicFramePr>
        <p:xfrm>
          <a:off x="370366" y="809912"/>
          <a:ext cx="30384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228600" progId="Equation.DSMT4">
                  <p:embed/>
                </p:oleObj>
              </mc:Choice>
              <mc:Fallback>
                <p:oleObj name="Equation" r:id="rId4" imgW="109188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61D21E0-8BD7-39A5-0020-FB757B311D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0366" y="809912"/>
                        <a:ext cx="3038475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F82AD1B6-EB56-4A43-895B-EC0D8C274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074758"/>
              </p:ext>
            </p:extLst>
          </p:nvPr>
        </p:nvGraphicFramePr>
        <p:xfrm>
          <a:off x="5987415" y="648200"/>
          <a:ext cx="31210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66400" progId="Equation.DSMT4">
                  <p:embed/>
                </p:oleObj>
              </mc:Choice>
              <mc:Fallback>
                <p:oleObj name="Equation" r:id="rId6" imgW="1282680" imgH="2664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F82AD1B6-EB56-4A43-895B-EC0D8C274F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7415" y="648200"/>
                        <a:ext cx="312102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08E91F22-FAF2-4C8A-A60D-49649D6A7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881992"/>
              </p:ext>
            </p:extLst>
          </p:nvPr>
        </p:nvGraphicFramePr>
        <p:xfrm>
          <a:off x="193675" y="3263900"/>
          <a:ext cx="40687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215640" progId="Equation.DSMT4">
                  <p:embed/>
                </p:oleObj>
              </mc:Choice>
              <mc:Fallback>
                <p:oleObj name="Equation" r:id="rId8" imgW="1536480" imgH="21564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08E91F22-FAF2-4C8A-A60D-49649D6A7F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3263900"/>
                        <a:ext cx="406876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874152FA-C645-2EB1-BBAC-8FBB9417A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528663"/>
              </p:ext>
            </p:extLst>
          </p:nvPr>
        </p:nvGraphicFramePr>
        <p:xfrm>
          <a:off x="5987415" y="3143250"/>
          <a:ext cx="4438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215640" progId="Equation.DSMT4">
                  <p:embed/>
                </p:oleObj>
              </mc:Choice>
              <mc:Fallback>
                <p:oleObj name="Equation" r:id="rId10" imgW="1676160" imgH="21564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874152FA-C645-2EB1-BBAC-8FBB9417A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7415" y="3143250"/>
                        <a:ext cx="4438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76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085F3-1F7D-8820-5F40-DF52F9C41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624" y="96839"/>
            <a:ext cx="9974626" cy="568325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/>
              <a:t>Solving Trigonometric equations Using Algebra</a:t>
            </a:r>
          </a:p>
        </p:txBody>
      </p:sp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8E7E2FC0-B29D-5435-B4D5-14D4D5698D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3901" y="928689"/>
          <a:ext cx="25304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366" imgH="266584" progId="Equation.DSMT4">
                  <p:embed/>
                </p:oleObj>
              </mc:Choice>
              <mc:Fallback>
                <p:oleObj name="Equation" r:id="rId3" imgW="1231366" imgH="266584" progId="Equation.DSMT4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8E7E2FC0-B29D-5435-B4D5-14D4D5698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1" y="928689"/>
                        <a:ext cx="2530475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B9B5159A-C027-651C-D568-CDF0A0D15D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7814" y="1016001"/>
          <a:ext cx="299878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59866" imgH="215806" progId="Equation.DSMT4">
                  <p:embed/>
                </p:oleObj>
              </mc:Choice>
              <mc:Fallback>
                <p:oleObj name="Equation" r:id="rId5" imgW="1459866" imgH="215806" progId="Equation.DSMT4">
                  <p:embed/>
                  <p:pic>
                    <p:nvPicPr>
                      <p:cNvPr id="19460" name="Object 3">
                        <a:extLst>
                          <a:ext uri="{FF2B5EF4-FFF2-40B4-BE49-F238E27FC236}">
                            <a16:creationId xmlns:a16="http://schemas.microsoft.com/office/drawing/2014/main" id="{B9B5159A-C027-651C-D568-CDF0A0D15D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4" y="1016001"/>
                        <a:ext cx="2998787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04B8997-B36B-9E4A-F2CD-489BD665C2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2576" y="1554163"/>
          <a:ext cx="11985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47" imgH="241195" progId="Equation.DSMT4">
                  <p:embed/>
                </p:oleObj>
              </mc:Choice>
              <mc:Fallback>
                <p:oleObj name="Equation" r:id="rId7" imgW="583947" imgH="241195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404B8997-B36B-9E4A-F2CD-489BD665C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6" y="1554163"/>
                        <a:ext cx="119856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B96814E-B60A-FC08-0FD6-8BC2FB66A8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0" y="1712914"/>
          <a:ext cx="2603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B96814E-B60A-FC08-0FD6-8BC2FB66A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1712914"/>
                        <a:ext cx="2603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32B1C6F9-DF63-99F4-A450-1137F51BAA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0325" y="1682751"/>
          <a:ext cx="2619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32B1C6F9-DF63-99F4-A450-1137F51BAA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1682751"/>
                        <a:ext cx="2619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CAF5D8F3-8053-E328-DC0D-DEB23DCD57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8276" y="2266951"/>
          <a:ext cx="7858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35" imgH="469696" progId="Equation.DSMT4">
                  <p:embed/>
                </p:oleObj>
              </mc:Choice>
              <mc:Fallback>
                <p:oleObj name="Equation" r:id="rId13" imgW="380835" imgH="469696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CAF5D8F3-8053-E328-DC0D-DEB23DCD57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6" y="2266951"/>
                        <a:ext cx="78581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3330A2-79C0-5926-553A-F61E0CA4B661}"/>
              </a:ext>
            </a:extLst>
          </p:cNvPr>
          <p:cNvCxnSpPr/>
          <p:nvPr/>
        </p:nvCxnSpPr>
        <p:spPr>
          <a:xfrm rot="10800000">
            <a:off x="4089400" y="1882775"/>
            <a:ext cx="344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6513D773-5B8E-8DC0-80D7-1E2D31A05C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9214" y="1381126"/>
          <a:ext cx="73183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13" imgH="520474" progId="Equation.DSMT4">
                  <p:embed/>
                </p:oleObj>
              </mc:Choice>
              <mc:Fallback>
                <p:oleObj name="Equation" r:id="rId15" imgW="431613" imgH="520474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6513D773-5B8E-8DC0-80D7-1E2D31A05C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4" y="1381126"/>
                        <a:ext cx="731837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03C37AD6-FC55-194A-6501-5993134830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2226" y="1517650"/>
          <a:ext cx="13065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725" imgH="241195" progId="Equation.DSMT4">
                  <p:embed/>
                </p:oleObj>
              </mc:Choice>
              <mc:Fallback>
                <p:oleObj name="Equation" r:id="rId17" imgW="634725" imgH="241195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03C37AD6-FC55-194A-6501-5993134830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226" y="1517650"/>
                        <a:ext cx="130651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4F71809A-900A-3DDB-30E0-3961CD581A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2514600"/>
          <a:ext cx="10175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5085" imgH="152334" progId="Equation.DSMT4">
                  <p:embed/>
                </p:oleObj>
              </mc:Choice>
              <mc:Fallback>
                <p:oleObj name="Equation" r:id="rId19" imgW="495085" imgH="152334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4F71809A-900A-3DDB-30E0-3961CD581A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514600"/>
                        <a:ext cx="10175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8284E651-C637-0F77-C69B-3D9D91B9A3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9" y="3403601"/>
          <a:ext cx="9223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85" imgH="152334" progId="Equation.DSMT4">
                  <p:embed/>
                </p:oleObj>
              </mc:Choice>
              <mc:Fallback>
                <p:oleObj name="Equation" r:id="rId21" imgW="495085" imgH="152334" progId="Equation.DSMT4">
                  <p:embed/>
                  <p:pic>
                    <p:nvPicPr>
                      <p:cNvPr id="17" name="Object 11">
                        <a:extLst>
                          <a:ext uri="{FF2B5EF4-FFF2-40B4-BE49-F238E27FC236}">
                            <a16:creationId xmlns:a16="http://schemas.microsoft.com/office/drawing/2014/main" id="{8284E651-C637-0F77-C69B-3D9D91B9A3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9" y="3403601"/>
                        <a:ext cx="922337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C9D08848-5CE2-E2AB-1341-10CB580E00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6926" y="3381375"/>
          <a:ext cx="10636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1004" imgH="177646" progId="Equation.DSMT4">
                  <p:embed/>
                </p:oleObj>
              </mc:Choice>
              <mc:Fallback>
                <p:oleObj name="Equation" r:id="rId22" imgW="571004" imgH="177646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C9D08848-5CE2-E2AB-1341-10CB580E00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6" y="3381375"/>
                        <a:ext cx="10636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496DE8E7-2D33-62C8-1AE2-6B1069D3D9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5839" y="5194301"/>
          <a:ext cx="922337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5085" imgH="152334" progId="Equation.DSMT4">
                  <p:embed/>
                </p:oleObj>
              </mc:Choice>
              <mc:Fallback>
                <p:oleObj name="Equation" r:id="rId24" imgW="495085" imgH="152334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496DE8E7-2D33-62C8-1AE2-6B1069D3D9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9" y="5194301"/>
                        <a:ext cx="922337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305D22BE-D81E-0E42-6310-52221CC5E4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6739" y="5157789"/>
          <a:ext cx="122872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113" imgH="177723" progId="Equation.DSMT4">
                  <p:embed/>
                </p:oleObj>
              </mc:Choice>
              <mc:Fallback>
                <p:oleObj name="Equation" r:id="rId25" imgW="660113" imgH="177723" progId="Equation.DSMT4">
                  <p:embed/>
                  <p:pic>
                    <p:nvPicPr>
                      <p:cNvPr id="20" name="Object 14">
                        <a:extLst>
                          <a:ext uri="{FF2B5EF4-FFF2-40B4-BE49-F238E27FC236}">
                            <a16:creationId xmlns:a16="http://schemas.microsoft.com/office/drawing/2014/main" id="{305D22BE-D81E-0E42-6310-52221CC5E4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9" y="5157789"/>
                        <a:ext cx="1228725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424AE8DB-E36B-0FB3-E717-754CDB9DDE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1" y="3128964"/>
          <a:ext cx="7858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835" imgH="469696" progId="Equation.DSMT4">
                  <p:embed/>
                </p:oleObj>
              </mc:Choice>
              <mc:Fallback>
                <p:oleObj name="Equation" r:id="rId27" imgW="380835" imgH="469696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424AE8DB-E36B-0FB3-E717-754CDB9DDE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3128964"/>
                        <a:ext cx="78581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184856AC-F7D1-95F0-9F14-4D6570DCDF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2613" y="4905376"/>
          <a:ext cx="7858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35" imgH="469696" progId="Equation.DSMT4">
                  <p:embed/>
                </p:oleObj>
              </mc:Choice>
              <mc:Fallback>
                <p:oleObj name="Equation" r:id="rId29" imgW="380835" imgH="469696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184856AC-F7D1-95F0-9F14-4D6570DCDF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4905376"/>
                        <a:ext cx="785812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E211B064-5A95-F84F-D9BB-44ACDAB55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9114" y="3233738"/>
          <a:ext cx="700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93529" imgH="241195" progId="Equation.DSMT4">
                  <p:embed/>
                </p:oleObj>
              </mc:Choice>
              <mc:Fallback>
                <p:oleObj name="Equation" r:id="rId31" imgW="393529" imgH="241195" progId="Equation.DSMT4">
                  <p:embed/>
                  <p:pic>
                    <p:nvPicPr>
                      <p:cNvPr id="23" name="Object 17">
                        <a:extLst>
                          <a:ext uri="{FF2B5EF4-FFF2-40B4-BE49-F238E27FC236}">
                            <a16:creationId xmlns:a16="http://schemas.microsoft.com/office/drawing/2014/main" id="{E211B064-5A95-F84F-D9BB-44ACDAB55A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4" y="3233738"/>
                        <a:ext cx="7000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>
            <a:extLst>
              <a:ext uri="{FF2B5EF4-FFF2-40B4-BE49-F238E27FC236}">
                <a16:creationId xmlns:a16="http://schemas.microsoft.com/office/drawing/2014/main" id="{8A68A8CE-AD7D-B835-23CB-2A590D7665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9464" y="3251201"/>
          <a:ext cx="7016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529" imgH="241195" progId="Equation.DSMT4">
                  <p:embed/>
                </p:oleObj>
              </mc:Choice>
              <mc:Fallback>
                <p:oleObj name="Equation" r:id="rId33" imgW="393529" imgH="241195" progId="Equation.DSMT4">
                  <p:embed/>
                  <p:pic>
                    <p:nvPicPr>
                      <p:cNvPr id="24" name="Object 18">
                        <a:extLst>
                          <a:ext uri="{FF2B5EF4-FFF2-40B4-BE49-F238E27FC236}">
                            <a16:creationId xmlns:a16="http://schemas.microsoft.com/office/drawing/2014/main" id="{8A68A8CE-AD7D-B835-23CB-2A590D766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64" y="3251201"/>
                        <a:ext cx="7016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9">
            <a:extLst>
              <a:ext uri="{FF2B5EF4-FFF2-40B4-BE49-F238E27FC236}">
                <a16:creationId xmlns:a16="http://schemas.microsoft.com/office/drawing/2014/main" id="{260CDD1A-5C38-40D4-3CF7-FA224E044A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3850" y="4071938"/>
          <a:ext cx="4968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66469" imgH="139579" progId="Equation.DSMT4">
                  <p:embed/>
                </p:oleObj>
              </mc:Choice>
              <mc:Fallback>
                <p:oleObj name="Equation" r:id="rId34" imgW="266469" imgH="139579" progId="Equation.DSMT4">
                  <p:embed/>
                  <p:pic>
                    <p:nvPicPr>
                      <p:cNvPr id="25" name="Object 19">
                        <a:extLst>
                          <a:ext uri="{FF2B5EF4-FFF2-40B4-BE49-F238E27FC236}">
                            <a16:creationId xmlns:a16="http://schemas.microsoft.com/office/drawing/2014/main" id="{260CDD1A-5C38-40D4-3CF7-FA224E044A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71938"/>
                        <a:ext cx="4968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0">
            <a:extLst>
              <a:ext uri="{FF2B5EF4-FFF2-40B4-BE49-F238E27FC236}">
                <a16:creationId xmlns:a16="http://schemas.microsoft.com/office/drawing/2014/main" id="{C3FD2353-95FF-7444-4606-B5E150F197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7251" y="3971926"/>
          <a:ext cx="12541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72808" imgH="190417" progId="Equation.DSMT4">
                  <p:embed/>
                </p:oleObj>
              </mc:Choice>
              <mc:Fallback>
                <p:oleObj name="Equation" r:id="rId36" imgW="672808" imgH="190417" progId="Equation.DSMT4">
                  <p:embed/>
                  <p:pic>
                    <p:nvPicPr>
                      <p:cNvPr id="26" name="Object 20">
                        <a:extLst>
                          <a:ext uri="{FF2B5EF4-FFF2-40B4-BE49-F238E27FC236}">
                            <a16:creationId xmlns:a16="http://schemas.microsoft.com/office/drawing/2014/main" id="{C3FD2353-95FF-7444-4606-B5E150F197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1" y="3971926"/>
                        <a:ext cx="12541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1">
            <a:extLst>
              <a:ext uri="{FF2B5EF4-FFF2-40B4-BE49-F238E27FC236}">
                <a16:creationId xmlns:a16="http://schemas.microsoft.com/office/drawing/2014/main" id="{0193B624-0968-869E-2F17-2455C4AABE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0064" y="5011738"/>
          <a:ext cx="70008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93529" imgH="241195" progId="Equation.DSMT4">
                  <p:embed/>
                </p:oleObj>
              </mc:Choice>
              <mc:Fallback>
                <p:oleObj name="Equation" r:id="rId38" imgW="393529" imgH="241195" progId="Equation.DSMT4">
                  <p:embed/>
                  <p:pic>
                    <p:nvPicPr>
                      <p:cNvPr id="27" name="Object 21">
                        <a:extLst>
                          <a:ext uri="{FF2B5EF4-FFF2-40B4-BE49-F238E27FC236}">
                            <a16:creationId xmlns:a16="http://schemas.microsoft.com/office/drawing/2014/main" id="{0193B624-0968-869E-2F17-2455C4AABE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4" y="5011738"/>
                        <a:ext cx="700087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2">
            <a:extLst>
              <a:ext uri="{FF2B5EF4-FFF2-40B4-BE49-F238E27FC236}">
                <a16:creationId xmlns:a16="http://schemas.microsoft.com/office/drawing/2014/main" id="{1DB76334-C1F6-E636-6D0F-D256F45257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8964" y="5054601"/>
          <a:ext cx="7016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29" imgH="241195" progId="Equation.DSMT4">
                  <p:embed/>
                </p:oleObj>
              </mc:Choice>
              <mc:Fallback>
                <p:oleObj name="Equation" r:id="rId39" imgW="393529" imgH="241195" progId="Equation.DSMT4">
                  <p:embed/>
                  <p:pic>
                    <p:nvPicPr>
                      <p:cNvPr id="28" name="Object 22">
                        <a:extLst>
                          <a:ext uri="{FF2B5EF4-FFF2-40B4-BE49-F238E27FC236}">
                            <a16:creationId xmlns:a16="http://schemas.microsoft.com/office/drawing/2014/main" id="{1DB76334-C1F6-E636-6D0F-D256F45257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4" y="5054601"/>
                        <a:ext cx="7016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3">
            <a:extLst>
              <a:ext uri="{FF2B5EF4-FFF2-40B4-BE49-F238E27FC236}">
                <a16:creationId xmlns:a16="http://schemas.microsoft.com/office/drawing/2014/main" id="{35EC7EAE-F83B-A1DC-2DCA-3E850EB973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0964" y="5794375"/>
          <a:ext cx="49688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66469" imgH="139579" progId="Equation.DSMT4">
                  <p:embed/>
                </p:oleObj>
              </mc:Choice>
              <mc:Fallback>
                <p:oleObj name="Equation" r:id="rId40" imgW="266469" imgH="139579" progId="Equation.DSMT4">
                  <p:embed/>
                  <p:pic>
                    <p:nvPicPr>
                      <p:cNvPr id="29" name="Object 23">
                        <a:extLst>
                          <a:ext uri="{FF2B5EF4-FFF2-40B4-BE49-F238E27FC236}">
                            <a16:creationId xmlns:a16="http://schemas.microsoft.com/office/drawing/2014/main" id="{35EC7EAE-F83B-A1DC-2DCA-3E850EB97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4" y="5794375"/>
                        <a:ext cx="496887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4">
            <a:extLst>
              <a:ext uri="{FF2B5EF4-FFF2-40B4-BE49-F238E27FC236}">
                <a16:creationId xmlns:a16="http://schemas.microsoft.com/office/drawing/2014/main" id="{7DF9F979-8053-5492-02EC-33ECF03FE4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1351" y="5719763"/>
          <a:ext cx="12541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72808" imgH="190417" progId="Equation.DSMT4">
                  <p:embed/>
                </p:oleObj>
              </mc:Choice>
              <mc:Fallback>
                <p:oleObj name="Equation" r:id="rId41" imgW="672808" imgH="190417" progId="Equation.DSMT4">
                  <p:embed/>
                  <p:pic>
                    <p:nvPicPr>
                      <p:cNvPr id="30" name="Object 24">
                        <a:extLst>
                          <a:ext uri="{FF2B5EF4-FFF2-40B4-BE49-F238E27FC236}">
                            <a16:creationId xmlns:a16="http://schemas.microsoft.com/office/drawing/2014/main" id="{7DF9F979-8053-5492-02EC-33ECF03FE4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1" y="5719763"/>
                        <a:ext cx="125412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5">
            <a:extLst>
              <a:ext uri="{FF2B5EF4-FFF2-40B4-BE49-F238E27FC236}">
                <a16:creationId xmlns:a16="http://schemas.microsoft.com/office/drawing/2014/main" id="{B5C9E872-1593-BBE9-693D-188A047323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4876" y="1533526"/>
          <a:ext cx="30511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485900" imgH="190500" progId="Equation.DSMT4">
                  <p:embed/>
                </p:oleObj>
              </mc:Choice>
              <mc:Fallback>
                <p:oleObj name="Equation" r:id="rId43" imgW="1485900" imgH="190500" progId="Equation.DSMT4">
                  <p:embed/>
                  <p:pic>
                    <p:nvPicPr>
                      <p:cNvPr id="31" name="Object 25">
                        <a:extLst>
                          <a:ext uri="{FF2B5EF4-FFF2-40B4-BE49-F238E27FC236}">
                            <a16:creationId xmlns:a16="http://schemas.microsoft.com/office/drawing/2014/main" id="{B5C9E872-1593-BBE9-693D-188A047323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6" y="1533526"/>
                        <a:ext cx="30511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6">
            <a:extLst>
              <a:ext uri="{FF2B5EF4-FFF2-40B4-BE49-F238E27FC236}">
                <a16:creationId xmlns:a16="http://schemas.microsoft.com/office/drawing/2014/main" id="{71D13319-3BCF-DFA1-7435-170AF2D44E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6175" y="2098675"/>
          <a:ext cx="27892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58310" imgH="253890" progId="Equation.DSMT4">
                  <p:embed/>
                </p:oleObj>
              </mc:Choice>
              <mc:Fallback>
                <p:oleObj name="Equation" r:id="rId45" imgW="1358310" imgH="253890" progId="Equation.DSMT4">
                  <p:embed/>
                  <p:pic>
                    <p:nvPicPr>
                      <p:cNvPr id="32" name="Object 26">
                        <a:extLst>
                          <a:ext uri="{FF2B5EF4-FFF2-40B4-BE49-F238E27FC236}">
                            <a16:creationId xmlns:a16="http://schemas.microsoft.com/office/drawing/2014/main" id="{71D13319-3BCF-DFA1-7435-170AF2D44E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175" y="2098675"/>
                        <a:ext cx="27892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7">
            <a:extLst>
              <a:ext uri="{FF2B5EF4-FFF2-40B4-BE49-F238E27FC236}">
                <a16:creationId xmlns:a16="http://schemas.microsoft.com/office/drawing/2014/main" id="{70C9F0F8-9D05-3413-CE87-22635AD7E0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4550" y="2960689"/>
          <a:ext cx="12255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96900" imgH="190500" progId="Equation.DSMT4">
                  <p:embed/>
                </p:oleObj>
              </mc:Choice>
              <mc:Fallback>
                <p:oleObj name="Equation" r:id="rId47" imgW="596900" imgH="190500" progId="Equation.DSMT4">
                  <p:embed/>
                  <p:pic>
                    <p:nvPicPr>
                      <p:cNvPr id="33" name="Object 27">
                        <a:extLst>
                          <a:ext uri="{FF2B5EF4-FFF2-40B4-BE49-F238E27FC236}">
                            <a16:creationId xmlns:a16="http://schemas.microsoft.com/office/drawing/2014/main" id="{70C9F0F8-9D05-3413-CE87-22635AD7E0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960689"/>
                        <a:ext cx="12255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8">
            <a:extLst>
              <a:ext uri="{FF2B5EF4-FFF2-40B4-BE49-F238E27FC236}">
                <a16:creationId xmlns:a16="http://schemas.microsoft.com/office/drawing/2014/main" id="{70CABF08-5A00-1F7F-00B3-A3C1B2679A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9514" y="2984500"/>
          <a:ext cx="18764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914003" imgH="177723" progId="Equation.DSMT4">
                  <p:embed/>
                </p:oleObj>
              </mc:Choice>
              <mc:Fallback>
                <p:oleObj name="Equation" r:id="rId49" imgW="914003" imgH="177723" progId="Equation.DSMT4">
                  <p:embed/>
                  <p:pic>
                    <p:nvPicPr>
                      <p:cNvPr id="34" name="Object 28">
                        <a:extLst>
                          <a:ext uri="{FF2B5EF4-FFF2-40B4-BE49-F238E27FC236}">
                            <a16:creationId xmlns:a16="http://schemas.microsoft.com/office/drawing/2014/main" id="{70CABF08-5A00-1F7F-00B3-A3C1B2679A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9514" y="2984500"/>
                        <a:ext cx="18764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D56A940-BFB3-E75F-3726-E3277C19B28D}"/>
              </a:ext>
            </a:extLst>
          </p:cNvPr>
          <p:cNvCxnSpPr/>
          <p:nvPr/>
        </p:nvCxnSpPr>
        <p:spPr>
          <a:xfrm rot="5400000">
            <a:off x="6238876" y="2708276"/>
            <a:ext cx="492125" cy="123825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7C77EB7-A76F-6C78-ACF1-9D049F88F992}"/>
              </a:ext>
            </a:extLst>
          </p:cNvPr>
          <p:cNvCxnSpPr/>
          <p:nvPr/>
        </p:nvCxnSpPr>
        <p:spPr>
          <a:xfrm rot="16200000" flipH="1">
            <a:off x="7646988" y="2574925"/>
            <a:ext cx="571500" cy="39370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29">
            <a:extLst>
              <a:ext uri="{FF2B5EF4-FFF2-40B4-BE49-F238E27FC236}">
                <a16:creationId xmlns:a16="http://schemas.microsoft.com/office/drawing/2014/main" id="{5B01642C-89FA-3862-FF76-13C4B9794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7864" y="3390900"/>
          <a:ext cx="13620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8975" imgH="241195" progId="Equation.DSMT4">
                  <p:embed/>
                </p:oleObj>
              </mc:Choice>
              <mc:Fallback>
                <p:oleObj name="Equation" r:id="rId51" imgW="748975" imgH="241195" progId="Equation.DSMT4">
                  <p:embed/>
                  <p:pic>
                    <p:nvPicPr>
                      <p:cNvPr id="39" name="Object 29">
                        <a:extLst>
                          <a:ext uri="{FF2B5EF4-FFF2-40B4-BE49-F238E27FC236}">
                            <a16:creationId xmlns:a16="http://schemas.microsoft.com/office/drawing/2014/main" id="{5B01642C-89FA-3862-FF76-13C4B9794D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4" y="3390900"/>
                        <a:ext cx="13620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0">
            <a:extLst>
              <a:ext uri="{FF2B5EF4-FFF2-40B4-BE49-F238E27FC236}">
                <a16:creationId xmlns:a16="http://schemas.microsoft.com/office/drawing/2014/main" id="{F9B4AC7F-B684-705D-3612-2509B95EF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81988" y="3302001"/>
          <a:ext cx="117316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47700" imgH="431800" progId="Equation.DSMT4">
                  <p:embed/>
                </p:oleObj>
              </mc:Choice>
              <mc:Fallback>
                <p:oleObj name="Equation" r:id="rId53" imgW="647700" imgH="431800" progId="Equation.DSMT4">
                  <p:embed/>
                  <p:pic>
                    <p:nvPicPr>
                      <p:cNvPr id="40" name="Object 30">
                        <a:extLst>
                          <a:ext uri="{FF2B5EF4-FFF2-40B4-BE49-F238E27FC236}">
                            <a16:creationId xmlns:a16="http://schemas.microsoft.com/office/drawing/2014/main" id="{F9B4AC7F-B684-705D-3612-2509B95EF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988" y="3302001"/>
                        <a:ext cx="1173162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1">
            <a:extLst>
              <a:ext uri="{FF2B5EF4-FFF2-40B4-BE49-F238E27FC236}">
                <a16:creationId xmlns:a16="http://schemas.microsoft.com/office/drawing/2014/main" id="{43824F4D-8B80-2223-6C7A-AD6FA9F9FD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64525" y="4013200"/>
          <a:ext cx="13144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799753" imgH="431613" progId="Equation.DSMT4">
                  <p:embed/>
                </p:oleObj>
              </mc:Choice>
              <mc:Fallback>
                <p:oleObj name="Equation" r:id="rId55" imgW="799753" imgH="431613" progId="Equation.DSMT4">
                  <p:embed/>
                  <p:pic>
                    <p:nvPicPr>
                      <p:cNvPr id="41" name="Object 31">
                        <a:extLst>
                          <a:ext uri="{FF2B5EF4-FFF2-40B4-BE49-F238E27FC236}">
                            <a16:creationId xmlns:a16="http://schemas.microsoft.com/office/drawing/2014/main" id="{43824F4D-8B80-2223-6C7A-AD6FA9F9FD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525" y="4013200"/>
                        <a:ext cx="131445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2">
            <a:extLst>
              <a:ext uri="{FF2B5EF4-FFF2-40B4-BE49-F238E27FC236}">
                <a16:creationId xmlns:a16="http://schemas.microsoft.com/office/drawing/2014/main" id="{3B4078F9-931F-6A8A-9DC4-83D2275611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9288" y="3998914"/>
          <a:ext cx="16383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901309" imgH="203112" progId="Equation.DSMT4">
                  <p:embed/>
                </p:oleObj>
              </mc:Choice>
              <mc:Fallback>
                <p:oleObj name="Equation" r:id="rId57" imgW="901309" imgH="203112" progId="Equation.DSMT4">
                  <p:embed/>
                  <p:pic>
                    <p:nvPicPr>
                      <p:cNvPr id="42" name="Object 32">
                        <a:extLst>
                          <a:ext uri="{FF2B5EF4-FFF2-40B4-BE49-F238E27FC236}">
                            <a16:creationId xmlns:a16="http://schemas.microsoft.com/office/drawing/2014/main" id="{3B4078F9-931F-6A8A-9DC4-83D2275611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3998914"/>
                        <a:ext cx="16383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3">
            <a:extLst>
              <a:ext uri="{FF2B5EF4-FFF2-40B4-BE49-F238E27FC236}">
                <a16:creationId xmlns:a16="http://schemas.microsoft.com/office/drawing/2014/main" id="{54FBD4AA-A062-6074-20FD-4EEA06478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8175" y="4822826"/>
          <a:ext cx="108585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660113" imgH="177723" progId="Equation.DSMT4">
                  <p:embed/>
                </p:oleObj>
              </mc:Choice>
              <mc:Fallback>
                <p:oleObj name="Equation" r:id="rId59" imgW="660113" imgH="177723" progId="Equation.DSMT4">
                  <p:embed/>
                  <p:pic>
                    <p:nvPicPr>
                      <p:cNvPr id="43" name="Object 33">
                        <a:extLst>
                          <a:ext uri="{FF2B5EF4-FFF2-40B4-BE49-F238E27FC236}">
                            <a16:creationId xmlns:a16="http://schemas.microsoft.com/office/drawing/2014/main" id="{54FBD4AA-A062-6074-20FD-4EEA06478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8175" y="4822826"/>
                        <a:ext cx="1085850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4">
            <a:extLst>
              <a:ext uri="{FF2B5EF4-FFF2-40B4-BE49-F238E27FC236}">
                <a16:creationId xmlns:a16="http://schemas.microsoft.com/office/drawing/2014/main" id="{7AE01B52-6E66-2F75-0CA6-A74A95C05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4349751"/>
          <a:ext cx="7096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80835" imgH="253890" progId="Equation.DSMT4">
                  <p:embed/>
                </p:oleObj>
              </mc:Choice>
              <mc:Fallback>
                <p:oleObj name="Equation" r:id="rId61" imgW="380835" imgH="253890" progId="Equation.DSMT4">
                  <p:embed/>
                  <p:pic>
                    <p:nvPicPr>
                      <p:cNvPr id="44" name="Object 34">
                        <a:extLst>
                          <a:ext uri="{FF2B5EF4-FFF2-40B4-BE49-F238E27FC236}">
                            <a16:creationId xmlns:a16="http://schemas.microsoft.com/office/drawing/2014/main" id="{7AE01B52-6E66-2F75-0CA6-A74A95C055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349751"/>
                        <a:ext cx="709612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5">
            <a:extLst>
              <a:ext uri="{FF2B5EF4-FFF2-40B4-BE49-F238E27FC236}">
                <a16:creationId xmlns:a16="http://schemas.microsoft.com/office/drawing/2014/main" id="{1275F601-9477-A056-A0AE-CB646F524A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0539" y="4383088"/>
          <a:ext cx="15144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812447" imgH="190417" progId="Equation.DSMT4">
                  <p:embed/>
                </p:oleObj>
              </mc:Choice>
              <mc:Fallback>
                <p:oleObj name="Equation" r:id="rId63" imgW="812447" imgH="190417" progId="Equation.DSMT4">
                  <p:embed/>
                  <p:pic>
                    <p:nvPicPr>
                      <p:cNvPr id="45" name="Object 35">
                        <a:extLst>
                          <a:ext uri="{FF2B5EF4-FFF2-40B4-BE49-F238E27FC236}">
                            <a16:creationId xmlns:a16="http://schemas.microsoft.com/office/drawing/2014/main" id="{1275F601-9477-A056-A0AE-CB646F524A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9" y="4383088"/>
                        <a:ext cx="151447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6">
            <a:extLst>
              <a:ext uri="{FF2B5EF4-FFF2-40B4-BE49-F238E27FC236}">
                <a16:creationId xmlns:a16="http://schemas.microsoft.com/office/drawing/2014/main" id="{22E38022-54FE-8674-FE42-9E4AC9AC37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9775" y="6127751"/>
          <a:ext cx="685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68140" imgH="253890" progId="Equation.DSMT4">
                  <p:embed/>
                </p:oleObj>
              </mc:Choice>
              <mc:Fallback>
                <p:oleObj name="Equation" r:id="rId65" imgW="368140" imgH="253890" progId="Equation.DSMT4">
                  <p:embed/>
                  <p:pic>
                    <p:nvPicPr>
                      <p:cNvPr id="46" name="Object 36">
                        <a:extLst>
                          <a:ext uri="{FF2B5EF4-FFF2-40B4-BE49-F238E27FC236}">
                            <a16:creationId xmlns:a16="http://schemas.microsoft.com/office/drawing/2014/main" id="{22E38022-54FE-8674-FE42-9E4AC9AC37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775" y="6127751"/>
                        <a:ext cx="6858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7">
            <a:extLst>
              <a:ext uri="{FF2B5EF4-FFF2-40B4-BE49-F238E27FC236}">
                <a16:creationId xmlns:a16="http://schemas.microsoft.com/office/drawing/2014/main" id="{98F70295-F379-370C-13A1-A3DB055DEF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7226" y="6159501"/>
          <a:ext cx="12541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672808" imgH="190417" progId="Equation.DSMT4">
                  <p:embed/>
                </p:oleObj>
              </mc:Choice>
              <mc:Fallback>
                <p:oleObj name="Equation" r:id="rId67" imgW="672808" imgH="190417" progId="Equation.DSMT4">
                  <p:embed/>
                  <p:pic>
                    <p:nvPicPr>
                      <p:cNvPr id="47" name="Object 37">
                        <a:extLst>
                          <a:ext uri="{FF2B5EF4-FFF2-40B4-BE49-F238E27FC236}">
                            <a16:creationId xmlns:a16="http://schemas.microsoft.com/office/drawing/2014/main" id="{98F70295-F379-370C-13A1-A3DB055DEF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6" y="6159501"/>
                        <a:ext cx="12541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8">
            <a:extLst>
              <a:ext uri="{FF2B5EF4-FFF2-40B4-BE49-F238E27FC236}">
                <a16:creationId xmlns:a16="http://schemas.microsoft.com/office/drawing/2014/main" id="{89289372-BBCD-3AEF-6ACE-7CA7A9C49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62975" y="5248276"/>
          <a:ext cx="75088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457002" imgH="177723" progId="Equation.DSMT4">
                  <p:embed/>
                </p:oleObj>
              </mc:Choice>
              <mc:Fallback>
                <p:oleObj name="Equation" r:id="rId69" imgW="457002" imgH="177723" progId="Equation.DSMT4">
                  <p:embed/>
                  <p:pic>
                    <p:nvPicPr>
                      <p:cNvPr id="48" name="Object 38">
                        <a:extLst>
                          <a:ext uri="{FF2B5EF4-FFF2-40B4-BE49-F238E27FC236}">
                            <a16:creationId xmlns:a16="http://schemas.microsoft.com/office/drawing/2014/main" id="{89289372-BBCD-3AEF-6ACE-7CA7A9C49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2975" y="5248276"/>
                        <a:ext cx="75088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9">
            <a:extLst>
              <a:ext uri="{FF2B5EF4-FFF2-40B4-BE49-F238E27FC236}">
                <a16:creationId xmlns:a16="http://schemas.microsoft.com/office/drawing/2014/main" id="{8596BE07-BE82-3EB5-1441-2D82BF8E7E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74189" y="5175250"/>
          <a:ext cx="6254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380835" imgH="253890" progId="Equation.DSMT4">
                  <p:embed/>
                </p:oleObj>
              </mc:Choice>
              <mc:Fallback>
                <p:oleObj name="Equation" r:id="rId71" imgW="380835" imgH="253890" progId="Equation.DSMT4">
                  <p:embed/>
                  <p:pic>
                    <p:nvPicPr>
                      <p:cNvPr id="49" name="Object 39">
                        <a:extLst>
                          <a:ext uri="{FF2B5EF4-FFF2-40B4-BE49-F238E27FC236}">
                            <a16:creationId xmlns:a16="http://schemas.microsoft.com/office/drawing/2014/main" id="{8596BE07-BE82-3EB5-1441-2D82BF8E7E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4189" y="5175250"/>
                        <a:ext cx="6254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721DD575-96B6-577D-4DF9-A2175CD89BF9}"/>
              </a:ext>
            </a:extLst>
          </p:cNvPr>
          <p:cNvSpPr txBox="1">
            <a:spLocks/>
          </p:cNvSpPr>
          <p:nvPr/>
        </p:nvSpPr>
        <p:spPr bwMode="auto">
          <a:xfrm>
            <a:off x="1792289" y="604838"/>
            <a:ext cx="40719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Ex: Solve for “x”, 0 ≤ </a:t>
            </a:r>
            <a:r>
              <a:rPr lang="en-CA" sz="2400" i="1" dirty="0"/>
              <a:t>x </a:t>
            </a:r>
            <a:r>
              <a:rPr lang="en-CA" sz="2400" dirty="0"/>
              <a:t>≤ 2</a:t>
            </a:r>
            <a:r>
              <a:rPr lang="el-GR" sz="2400" dirty="0"/>
              <a:t>π</a:t>
            </a:r>
            <a:endParaRPr lang="en-CA" sz="2400" dirty="0"/>
          </a:p>
        </p:txBody>
      </p:sp>
      <p:sp>
        <p:nvSpPr>
          <p:cNvPr id="19501" name="Text Box 5">
            <a:extLst>
              <a:ext uri="{FF2B5EF4-FFF2-40B4-BE49-F238E27FC236}">
                <a16:creationId xmlns:a16="http://schemas.microsoft.com/office/drawing/2014/main" id="{BD3EFAEE-C60E-B6C6-27F4-43446BBFC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4DAD4AE-4EF0-DB32-76DB-597F0146FA4B}"/>
              </a:ext>
            </a:extLst>
          </p:cNvPr>
          <p:cNvSpPr txBox="1"/>
          <p:nvPr/>
        </p:nvSpPr>
        <p:spPr>
          <a:xfrm>
            <a:off x="9264650" y="1576389"/>
            <a:ext cx="9794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0741 L 0.16702 0.0273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0" y="99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00017 -0.025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24884E-6 L 0.07691 -0.0018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7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56337E-6 L 0.09323 -0.00185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28DE3DB-CF7E-487D-983C-FAAEC1A7716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7214" y="170411"/>
                <a:ext cx="9956800" cy="72736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Solve for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where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CA" i="1" dirty="0">
                    <a:latin typeface="+mj-lt"/>
                  </a:rPr>
                  <a:t>2</a:t>
                </a:r>
                <a:r>
                  <a:rPr lang="el-GR" i="1" dirty="0">
                    <a:latin typeface="+mj-lt"/>
                  </a:rPr>
                  <a:t>π</a:t>
                </a:r>
                <a:endParaRPr lang="en-CA" i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28DE3DB-CF7E-487D-983C-FAAEC1A771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14" y="170411"/>
                <a:ext cx="9956800" cy="727364"/>
              </a:xfrm>
              <a:prstGeom prst="rect">
                <a:avLst/>
              </a:prstGeom>
              <a:blipFill>
                <a:blip r:embed="rId3"/>
                <a:stretch>
                  <a:fillRect l="-918" t="-6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EE6B260E-A8A7-43F2-B60B-705631B446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736836"/>
              </p:ext>
            </p:extLst>
          </p:nvPr>
        </p:nvGraphicFramePr>
        <p:xfrm>
          <a:off x="385763" y="900113"/>
          <a:ext cx="43878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15640" progId="Equation.DSMT4">
                  <p:embed/>
                </p:oleObj>
              </mc:Choice>
              <mc:Fallback>
                <p:oleObj name="Equation" r:id="rId4" imgW="2006280" imgH="215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EE6B260E-A8A7-43F2-B60B-705631B446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900113"/>
                        <a:ext cx="438785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C70F9BDE-831B-4A5F-A6E5-69C17114D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40007"/>
              </p:ext>
            </p:extLst>
          </p:nvPr>
        </p:nvGraphicFramePr>
        <p:xfrm>
          <a:off x="6052430" y="742243"/>
          <a:ext cx="4303425" cy="641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266400" progId="Equation.DSMT4">
                  <p:embed/>
                </p:oleObj>
              </mc:Choice>
              <mc:Fallback>
                <p:oleObj name="Equation" r:id="rId6" imgW="1790640" imgH="2664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C70F9BDE-831B-4A5F-A6E5-69C17114D6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2430" y="742243"/>
                        <a:ext cx="4303425" cy="641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64BE1469-FD07-408B-94ED-79603E6BD5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762003"/>
              </p:ext>
            </p:extLst>
          </p:nvPr>
        </p:nvGraphicFramePr>
        <p:xfrm>
          <a:off x="384386" y="3080497"/>
          <a:ext cx="469741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266400" progId="Equation.DSMT4">
                  <p:embed/>
                </p:oleObj>
              </mc:Choice>
              <mc:Fallback>
                <p:oleObj name="Equation" r:id="rId8" imgW="2286000" imgH="2664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64BE1469-FD07-408B-94ED-79603E6BD5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86" y="3080497"/>
                        <a:ext cx="4697412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50029654-B609-42A2-ACED-E4AF813F06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534145"/>
              </p:ext>
            </p:extLst>
          </p:nvPr>
        </p:nvGraphicFramePr>
        <p:xfrm>
          <a:off x="5991225" y="3086100"/>
          <a:ext cx="37560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266400" progId="Equation.DSMT4">
                  <p:embed/>
                </p:oleObj>
              </mc:Choice>
              <mc:Fallback>
                <p:oleObj name="Equation" r:id="rId10" imgW="1828800" imgH="2664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50029654-B609-42A2-ACED-E4AF813F06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3086100"/>
                        <a:ext cx="3756025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40334B4-00AA-4D4B-9DD9-48A82CB0BC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178937"/>
              </p:ext>
            </p:extLst>
          </p:nvPr>
        </p:nvGraphicFramePr>
        <p:xfrm>
          <a:off x="360555" y="4960786"/>
          <a:ext cx="2735186" cy="486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03040" progId="Equation.DSMT4">
                  <p:embed/>
                </p:oleObj>
              </mc:Choice>
              <mc:Fallback>
                <p:oleObj name="Equation" r:id="rId12" imgW="11430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40334B4-00AA-4D4B-9DD9-48A82CB0BC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0555" y="4960786"/>
                        <a:ext cx="2735186" cy="4864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8938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911BA9E8-EF06-00CB-19AA-26911C20F6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7589" y="409576"/>
          <a:ext cx="3914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700" imgH="190500" progId="Equation.DSMT4">
                  <p:embed/>
                </p:oleObj>
              </mc:Choice>
              <mc:Fallback>
                <p:oleObj name="Equation" r:id="rId3" imgW="1790700" imgH="190500" progId="Equation.DSMT4">
                  <p:embed/>
                  <p:pic>
                    <p:nvPicPr>
                      <p:cNvPr id="21506" name="Object 2">
                        <a:extLst>
                          <a:ext uri="{FF2B5EF4-FFF2-40B4-BE49-F238E27FC236}">
                            <a16:creationId xmlns:a16="http://schemas.microsoft.com/office/drawing/2014/main" id="{911BA9E8-EF06-00CB-19AA-26911C20F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589" y="409576"/>
                        <a:ext cx="39147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5F9950-410E-BBB2-5CFF-D4A506329BE1}"/>
              </a:ext>
            </a:extLst>
          </p:cNvPr>
          <p:cNvSpPr txBox="1">
            <a:spLocks/>
          </p:cNvSpPr>
          <p:nvPr/>
        </p:nvSpPr>
        <p:spPr bwMode="auto">
          <a:xfrm>
            <a:off x="1792289" y="373063"/>
            <a:ext cx="40719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Ex: Solve for “x”, 0 ≤ </a:t>
            </a:r>
            <a:r>
              <a:rPr lang="en-CA" sz="2400" i="1" dirty="0"/>
              <a:t>x </a:t>
            </a:r>
            <a:r>
              <a:rPr lang="en-CA" sz="2400" dirty="0"/>
              <a:t>≤ 2</a:t>
            </a:r>
            <a:r>
              <a:rPr lang="el-GR" sz="2400" dirty="0"/>
              <a:t>π</a:t>
            </a:r>
            <a:endParaRPr lang="en-CA" sz="2400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12997783-F3FC-BA24-9A94-39A5152D42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5639" y="1079501"/>
          <a:ext cx="36544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90700" imgH="190500" progId="Equation.DSMT4">
                  <p:embed/>
                </p:oleObj>
              </mc:Choice>
              <mc:Fallback>
                <p:oleObj name="Equation" r:id="rId5" imgW="1790700" imgH="1905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12997783-F3FC-BA24-9A94-39A5152D42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9" y="1079501"/>
                        <a:ext cx="36544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D940494-72DC-C57B-DDA2-3A3501140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7863" y="1627189"/>
          <a:ext cx="41211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19300" imgH="190500" progId="Equation.DSMT4">
                  <p:embed/>
                </p:oleObj>
              </mc:Choice>
              <mc:Fallback>
                <p:oleObj name="Equation" r:id="rId7" imgW="2019300" imgH="1905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D940494-72DC-C57B-DDA2-3A3501140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627189"/>
                        <a:ext cx="41211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F10CD09-9813-B201-39AD-CC535809BE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2550" y="2192338"/>
          <a:ext cx="32131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4800" imgH="254000" progId="Equation.DSMT4">
                  <p:embed/>
                </p:oleObj>
              </mc:Choice>
              <mc:Fallback>
                <p:oleObj name="Equation" r:id="rId9" imgW="1574800" imgH="2540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F10CD09-9813-B201-39AD-CC535809BE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2192338"/>
                        <a:ext cx="321310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3C9D7FA6-3822-F7FD-C208-317F326B3E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8325" y="3109914"/>
          <a:ext cx="12192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900" imgH="190500" progId="Equation.DSMT4">
                  <p:embed/>
                </p:oleObj>
              </mc:Choice>
              <mc:Fallback>
                <p:oleObj name="Equation" r:id="rId11" imgW="596900" imgH="19050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3C9D7FA6-3822-F7FD-C208-317F326B3E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3109914"/>
                        <a:ext cx="12192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54EA4E4A-8F73-8693-07E7-A5BD1089BC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5" y="3111500"/>
          <a:ext cx="12446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336" imgH="177723" progId="Equation.DSMT4">
                  <p:embed/>
                </p:oleObj>
              </mc:Choice>
              <mc:Fallback>
                <p:oleObj name="Equation" r:id="rId13" imgW="609336" imgH="177723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54EA4E4A-8F73-8693-07E7-A5BD1089BC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111500"/>
                        <a:ext cx="12446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7456B26C-91B5-1FB4-E125-3DD73134C2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3071814"/>
          <a:ext cx="16335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99753" imgH="177723" progId="Equation.DSMT4">
                  <p:embed/>
                </p:oleObj>
              </mc:Choice>
              <mc:Fallback>
                <p:oleObj name="Equation" r:id="rId15" imgW="799753" imgH="177723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7456B26C-91B5-1FB4-E125-3DD73134C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3071814"/>
                        <a:ext cx="163353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D68F28-07FF-4449-6B76-EE1F731A8500}"/>
              </a:ext>
            </a:extLst>
          </p:cNvPr>
          <p:cNvCxnSpPr/>
          <p:nvPr/>
        </p:nvCxnSpPr>
        <p:spPr>
          <a:xfrm rot="5400000">
            <a:off x="2499520" y="2721770"/>
            <a:ext cx="587375" cy="328613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4CF687-DF18-972B-A5D4-5E82502AF974}"/>
              </a:ext>
            </a:extLst>
          </p:cNvPr>
          <p:cNvCxnSpPr/>
          <p:nvPr/>
        </p:nvCxnSpPr>
        <p:spPr>
          <a:xfrm rot="16200000" flipH="1">
            <a:off x="3382963" y="2827338"/>
            <a:ext cx="584200" cy="66675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A294117-D107-146A-2B49-5155AC83BE62}"/>
              </a:ext>
            </a:extLst>
          </p:cNvPr>
          <p:cNvCxnSpPr/>
          <p:nvPr/>
        </p:nvCxnSpPr>
        <p:spPr>
          <a:xfrm>
            <a:off x="4681538" y="2584450"/>
            <a:ext cx="595312" cy="541338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9">
            <a:extLst>
              <a:ext uri="{FF2B5EF4-FFF2-40B4-BE49-F238E27FC236}">
                <a16:creationId xmlns:a16="http://schemas.microsoft.com/office/drawing/2014/main" id="{7200C6D3-8B08-0496-A524-4E27822416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0863" y="3543301"/>
          <a:ext cx="130016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48975" imgH="241195" progId="Equation.DSMT4">
                  <p:embed/>
                </p:oleObj>
              </mc:Choice>
              <mc:Fallback>
                <p:oleObj name="Equation" r:id="rId17" imgW="748975" imgH="241195" progId="Equation.DSMT4">
                  <p:embed/>
                  <p:pic>
                    <p:nvPicPr>
                      <p:cNvPr id="20" name="Object 9">
                        <a:extLst>
                          <a:ext uri="{FF2B5EF4-FFF2-40B4-BE49-F238E27FC236}">
                            <a16:creationId xmlns:a16="http://schemas.microsoft.com/office/drawing/2014/main" id="{7200C6D3-8B08-0496-A524-4E2782241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3543301"/>
                        <a:ext cx="1300162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>
            <a:extLst>
              <a:ext uri="{FF2B5EF4-FFF2-40B4-BE49-F238E27FC236}">
                <a16:creationId xmlns:a16="http://schemas.microsoft.com/office/drawing/2014/main" id="{C3572E7A-0FB9-2CC3-88F2-D7656D6C6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8464" y="4124325"/>
          <a:ext cx="156368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01309" imgH="203112" progId="Equation.DSMT4">
                  <p:embed/>
                </p:oleObj>
              </mc:Choice>
              <mc:Fallback>
                <p:oleObj name="Equation" r:id="rId19" imgW="901309" imgH="203112" progId="Equation.DSMT4">
                  <p:embed/>
                  <p:pic>
                    <p:nvPicPr>
                      <p:cNvPr id="21" name="Object 10">
                        <a:extLst>
                          <a:ext uri="{FF2B5EF4-FFF2-40B4-BE49-F238E27FC236}">
                            <a16:creationId xmlns:a16="http://schemas.microsoft.com/office/drawing/2014/main" id="{C3572E7A-0FB9-2CC3-88F2-D7656D6C6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4" y="4124325"/>
                        <a:ext cx="1563687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>
            <a:extLst>
              <a:ext uri="{FF2B5EF4-FFF2-40B4-BE49-F238E27FC236}">
                <a16:creationId xmlns:a16="http://schemas.microsoft.com/office/drawing/2014/main" id="{54F72A69-FF79-FFB8-6CC5-F4DAE73730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7088" y="4176714"/>
          <a:ext cx="14668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52087" imgH="469696" progId="Equation.DSMT4">
                  <p:embed/>
                </p:oleObj>
              </mc:Choice>
              <mc:Fallback>
                <p:oleObj name="Equation" r:id="rId21" imgW="952087" imgH="469696" progId="Equation.DSMT4">
                  <p:embed/>
                  <p:pic>
                    <p:nvPicPr>
                      <p:cNvPr id="22" name="Object 11">
                        <a:extLst>
                          <a:ext uri="{FF2B5EF4-FFF2-40B4-BE49-F238E27FC236}">
                            <a16:creationId xmlns:a16="http://schemas.microsoft.com/office/drawing/2014/main" id="{54F72A69-FF79-FFB8-6CC5-F4DAE73730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088" y="4176714"/>
                        <a:ext cx="14668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>
            <a:extLst>
              <a:ext uri="{FF2B5EF4-FFF2-40B4-BE49-F238E27FC236}">
                <a16:creationId xmlns:a16="http://schemas.microsoft.com/office/drawing/2014/main" id="{146D8B9F-DE51-78E8-B825-BB38A8A381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7551" y="4999038"/>
          <a:ext cx="15414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254" imgH="253890" progId="Equation.DSMT4">
                  <p:embed/>
                </p:oleObj>
              </mc:Choice>
              <mc:Fallback>
                <p:oleObj name="Equation" r:id="rId23" imgW="1028254" imgH="253890" progId="Equation.DSMT4">
                  <p:embed/>
                  <p:pic>
                    <p:nvPicPr>
                      <p:cNvPr id="23" name="Object 12">
                        <a:extLst>
                          <a:ext uri="{FF2B5EF4-FFF2-40B4-BE49-F238E27FC236}">
                            <a16:creationId xmlns:a16="http://schemas.microsoft.com/office/drawing/2014/main" id="{146D8B9F-DE51-78E8-B825-BB38A8A381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1" y="4999038"/>
                        <a:ext cx="15414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D6D6B785-75FB-2F6D-1D3B-8702044FA2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9789" y="3411538"/>
          <a:ext cx="1100137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47700" imgH="431800" progId="Equation.DSMT4">
                  <p:embed/>
                </p:oleObj>
              </mc:Choice>
              <mc:Fallback>
                <p:oleObj name="Equation" r:id="rId25" imgW="647700" imgH="431800" progId="Equation.DSMT4">
                  <p:embed/>
                  <p:pic>
                    <p:nvPicPr>
                      <p:cNvPr id="24" name="Object 13">
                        <a:extLst>
                          <a:ext uri="{FF2B5EF4-FFF2-40B4-BE49-F238E27FC236}">
                            <a16:creationId xmlns:a16="http://schemas.microsoft.com/office/drawing/2014/main" id="{D6D6B785-75FB-2F6D-1D3B-8702044FA2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9" y="3411538"/>
                        <a:ext cx="1100137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>
            <a:extLst>
              <a:ext uri="{FF2B5EF4-FFF2-40B4-BE49-F238E27FC236}">
                <a16:creationId xmlns:a16="http://schemas.microsoft.com/office/drawing/2014/main" id="{ADB193D0-DEED-C92F-A7AD-B3213EBF64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0676" y="3538539"/>
          <a:ext cx="10509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71004" imgH="177646" progId="Equation.DSMT4">
                  <p:embed/>
                </p:oleObj>
              </mc:Choice>
              <mc:Fallback>
                <p:oleObj name="Equation" r:id="rId27" imgW="571004" imgH="177646" progId="Equation.DSMT4">
                  <p:embed/>
                  <p:pic>
                    <p:nvPicPr>
                      <p:cNvPr id="25" name="Object 14">
                        <a:extLst>
                          <a:ext uri="{FF2B5EF4-FFF2-40B4-BE49-F238E27FC236}">
                            <a16:creationId xmlns:a16="http://schemas.microsoft.com/office/drawing/2014/main" id="{ADB193D0-DEED-C92F-A7AD-B3213EBF64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6" y="3538539"/>
                        <a:ext cx="10509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5">
            <a:extLst>
              <a:ext uri="{FF2B5EF4-FFF2-40B4-BE49-F238E27FC236}">
                <a16:creationId xmlns:a16="http://schemas.microsoft.com/office/drawing/2014/main" id="{67A416C7-FB2B-5862-AC54-8F52BF26A5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62589" y="3884614"/>
          <a:ext cx="10302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09336" imgH="431613" progId="Equation.DSMT4">
                  <p:embed/>
                </p:oleObj>
              </mc:Choice>
              <mc:Fallback>
                <p:oleObj name="Equation" r:id="rId29" imgW="609336" imgH="431613" progId="Equation.DSMT4">
                  <p:embed/>
                  <p:pic>
                    <p:nvPicPr>
                      <p:cNvPr id="27" name="Object 15">
                        <a:extLst>
                          <a:ext uri="{FF2B5EF4-FFF2-40B4-BE49-F238E27FC236}">
                            <a16:creationId xmlns:a16="http://schemas.microsoft.com/office/drawing/2014/main" id="{67A416C7-FB2B-5862-AC54-8F52BF26A5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9" y="3884614"/>
                        <a:ext cx="1030287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6">
            <a:extLst>
              <a:ext uri="{FF2B5EF4-FFF2-40B4-BE49-F238E27FC236}">
                <a16:creationId xmlns:a16="http://schemas.microsoft.com/office/drawing/2014/main" id="{E8021C88-83AD-B79E-6227-079D625785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3700" y="4670426"/>
          <a:ext cx="12446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36600" imgH="241300" progId="Equation.DSMT4">
                  <p:embed/>
                </p:oleObj>
              </mc:Choice>
              <mc:Fallback>
                <p:oleObj name="Equation" r:id="rId31" imgW="736600" imgH="241300" progId="Equation.DSMT4">
                  <p:embed/>
                  <p:pic>
                    <p:nvPicPr>
                      <p:cNvPr id="28" name="Object 16">
                        <a:extLst>
                          <a:ext uri="{FF2B5EF4-FFF2-40B4-BE49-F238E27FC236}">
                            <a16:creationId xmlns:a16="http://schemas.microsoft.com/office/drawing/2014/main" id="{E8021C88-83AD-B79E-6227-079D625785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4670426"/>
                        <a:ext cx="12446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7">
            <a:extLst>
              <a:ext uri="{FF2B5EF4-FFF2-40B4-BE49-F238E27FC236}">
                <a16:creationId xmlns:a16="http://schemas.microsoft.com/office/drawing/2014/main" id="{E25749E4-BFEC-3B3E-FCEB-EF2A79E2D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8175" y="5218114"/>
          <a:ext cx="92233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626" imgH="177646" progId="Equation.DSMT4">
                  <p:embed/>
                </p:oleObj>
              </mc:Choice>
              <mc:Fallback>
                <p:oleObj name="Equation" r:id="rId33" imgW="545626" imgH="177646" progId="Equation.DSMT4">
                  <p:embed/>
                  <p:pic>
                    <p:nvPicPr>
                      <p:cNvPr id="29" name="Object 17">
                        <a:extLst>
                          <a:ext uri="{FF2B5EF4-FFF2-40B4-BE49-F238E27FC236}">
                            <a16:creationId xmlns:a16="http://schemas.microsoft.com/office/drawing/2014/main" id="{E25749E4-BFEC-3B3E-FCEB-EF2A79E2D8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5218114"/>
                        <a:ext cx="922338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EAA75F37-84E8-4EBF-A6AC-BE21845A5F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7864" y="5654676"/>
          <a:ext cx="92233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626" imgH="177646" progId="Equation.DSMT4">
                  <p:embed/>
                </p:oleObj>
              </mc:Choice>
              <mc:Fallback>
                <p:oleObj name="Equation" r:id="rId35" imgW="545626" imgH="177646" progId="Equation.DSMT4">
                  <p:embed/>
                  <p:pic>
                    <p:nvPicPr>
                      <p:cNvPr id="30" name="Object 18">
                        <a:extLst>
                          <a:ext uri="{FF2B5EF4-FFF2-40B4-BE49-F238E27FC236}">
                            <a16:creationId xmlns:a16="http://schemas.microsoft.com/office/drawing/2014/main" id="{EAA75F37-84E8-4EBF-A6AC-BE21845A5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4" y="5654676"/>
                        <a:ext cx="922337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7" name="Text Box 5">
            <a:extLst>
              <a:ext uri="{FF2B5EF4-FFF2-40B4-BE49-F238E27FC236}">
                <a16:creationId xmlns:a16="http://schemas.microsoft.com/office/drawing/2014/main" id="{24651613-2358-C401-785B-71D4E7094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BB9596-5883-3EE5-5034-BF42593343C6}"/>
              </a:ext>
            </a:extLst>
          </p:cNvPr>
          <p:cNvSpPr txBox="1"/>
          <p:nvPr/>
        </p:nvSpPr>
        <p:spPr>
          <a:xfrm>
            <a:off x="6380164" y="1655763"/>
            <a:ext cx="9794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5255D-FFF2-B7BF-B9A9-EF568B379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21" y="55085"/>
            <a:ext cx="10104227" cy="560388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/>
              <a:t>Solving Trigonometric equations Involving Substitution</a:t>
            </a:r>
          </a:p>
        </p:txBody>
      </p:sp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C8922E2A-E73E-05EF-23E9-86834A8D9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278316"/>
              </p:ext>
            </p:extLst>
          </p:nvPr>
        </p:nvGraphicFramePr>
        <p:xfrm>
          <a:off x="4881698" y="580930"/>
          <a:ext cx="31273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4000" imgH="241300" progId="Equation.DSMT4">
                  <p:embed/>
                </p:oleObj>
              </mc:Choice>
              <mc:Fallback>
                <p:oleObj name="Equation" r:id="rId3" imgW="1524000" imgH="241300" progId="Equation.DSMT4">
                  <p:embed/>
                  <p:pic>
                    <p:nvPicPr>
                      <p:cNvPr id="23555" name="Object 4">
                        <a:extLst>
                          <a:ext uri="{FF2B5EF4-FFF2-40B4-BE49-F238E27FC236}">
                            <a16:creationId xmlns:a16="http://schemas.microsoft.com/office/drawing/2014/main" id="{C8922E2A-E73E-05EF-23E9-86834A8D9D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698" y="580930"/>
                        <a:ext cx="31273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C079A57-FAEC-3D40-9F21-602465825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6" y="1236664"/>
            <a:ext cx="3370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Make the substitution: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sin x = T</a:t>
            </a: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2417C46F-0BF4-53AC-166B-39E473152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6575" y="1779588"/>
          <a:ext cx="22685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900" imgH="241300" progId="Equation.DSMT4">
                  <p:embed/>
                </p:oleObj>
              </mc:Choice>
              <mc:Fallback>
                <p:oleObj name="Equation" r:id="rId5" imgW="1104900" imgH="2413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2417C46F-0BF4-53AC-166B-39E473152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1779588"/>
                        <a:ext cx="22685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A5C9FE22-7500-0BDD-F64A-0F81E46D2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8126" y="2397125"/>
          <a:ext cx="25812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6755" imgH="253890" progId="Equation.DSMT4">
                  <p:embed/>
                </p:oleObj>
              </mc:Choice>
              <mc:Fallback>
                <p:oleObj name="Equation" r:id="rId7" imgW="1256755" imgH="25389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A5C9FE22-7500-0BDD-F64A-0F81E46D2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6" y="2397125"/>
                        <a:ext cx="25812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B6531B16-0969-19A4-56A8-C688EBFCB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0788" y="3309939"/>
          <a:ext cx="14081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502" imgH="177723" progId="Equation.DSMT4">
                  <p:embed/>
                </p:oleObj>
              </mc:Choice>
              <mc:Fallback>
                <p:oleObj name="Equation" r:id="rId9" imgW="685502" imgH="177723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B6531B16-0969-19A4-56A8-C688EBFCB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3309939"/>
                        <a:ext cx="14081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A634A600-76F2-FBE2-3465-B511A835C5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7338" y="3322639"/>
          <a:ext cx="12255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641" imgH="177723" progId="Equation.DSMT4">
                  <p:embed/>
                </p:oleObj>
              </mc:Choice>
              <mc:Fallback>
                <p:oleObj name="Equation" r:id="rId11" imgW="596641" imgH="177723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A634A600-76F2-FBE2-3465-B511A835C5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3322639"/>
                        <a:ext cx="12255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E5D64B-F034-F406-969A-0FBC0FF4FC2B}"/>
              </a:ext>
            </a:extLst>
          </p:cNvPr>
          <p:cNvCxnSpPr/>
          <p:nvPr/>
        </p:nvCxnSpPr>
        <p:spPr>
          <a:xfrm rot="5400000">
            <a:off x="2971007" y="2867820"/>
            <a:ext cx="587375" cy="328612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F3E28E-B902-4AF2-8B31-1AC43B972A8D}"/>
              </a:ext>
            </a:extLst>
          </p:cNvPr>
          <p:cNvCxnSpPr/>
          <p:nvPr/>
        </p:nvCxnSpPr>
        <p:spPr>
          <a:xfrm rot="16200000" flipH="1">
            <a:off x="4167982" y="3013870"/>
            <a:ext cx="584200" cy="65087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CE30DEC3-73EC-15FC-16F4-F79727D27C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2576" y="3713163"/>
          <a:ext cx="70167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431613" progId="Equation.DSMT4">
                  <p:embed/>
                </p:oleObj>
              </mc:Choice>
              <mc:Fallback>
                <p:oleObj name="Equation" r:id="rId13" imgW="431613" imgH="431613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CE30DEC3-73EC-15FC-16F4-F79727D27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6" y="3713163"/>
                        <a:ext cx="701675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73CE81F5-25DC-62CE-3CDC-79F473ADA0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7363" y="3922714"/>
          <a:ext cx="7556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165028" progId="Equation.DSMT4">
                  <p:embed/>
                </p:oleObj>
              </mc:Choice>
              <mc:Fallback>
                <p:oleObj name="Equation" r:id="rId15" imgW="368140" imgH="165028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73CE81F5-25DC-62CE-3CDC-79F473ADA0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363" y="3922714"/>
                        <a:ext cx="7556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C8156D9-4B63-4FE1-E6C3-4DA19284E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6" y="3436939"/>
            <a:ext cx="294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Substitute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 back into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sin x</a:t>
            </a:r>
          </a:p>
        </p:txBody>
      </p:sp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C285F621-C3E4-7537-B091-8BDA685B3A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7939" y="4371976"/>
          <a:ext cx="10112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30" imgH="431613" progId="Equation.DSMT4">
                  <p:embed/>
                </p:oleObj>
              </mc:Choice>
              <mc:Fallback>
                <p:oleObj name="Equation" r:id="rId17" imgW="622030" imgH="431613" progId="Equation.DSMT4">
                  <p:embed/>
                  <p:pic>
                    <p:nvPicPr>
                      <p:cNvPr id="17" name="Object 9">
                        <a:extLst>
                          <a:ext uri="{FF2B5EF4-FFF2-40B4-BE49-F238E27FC236}">
                            <a16:creationId xmlns:a16="http://schemas.microsoft.com/office/drawing/2014/main" id="{C285F621-C3E4-7537-B091-8BDA685B3A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939" y="4371976"/>
                        <a:ext cx="10112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B1CF74A3-D503-9083-2B38-51A93E7571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0350" y="4525963"/>
          <a:ext cx="103663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800" imgH="190500" progId="Equation.DSMT4">
                  <p:embed/>
                </p:oleObj>
              </mc:Choice>
              <mc:Fallback>
                <p:oleObj name="Equation" r:id="rId19" imgW="558800" imgH="190500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B1CF74A3-D503-9083-2B38-51A93E7571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525963"/>
                        <a:ext cx="1036638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A3A735F7-D606-7D39-2FB4-C7598DE05A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4551" y="1138238"/>
          <a:ext cx="31845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77229" imgH="304668" progId="Equation.DSMT4">
                  <p:embed/>
                </p:oleObj>
              </mc:Choice>
              <mc:Fallback>
                <p:oleObj name="Equation" r:id="rId21" imgW="1777229" imgH="304668" progId="Equation.DSMT4">
                  <p:embed/>
                  <p:pic>
                    <p:nvPicPr>
                      <p:cNvPr id="19" name="Object 11">
                        <a:extLst>
                          <a:ext uri="{FF2B5EF4-FFF2-40B4-BE49-F238E27FC236}">
                            <a16:creationId xmlns:a16="http://schemas.microsoft.com/office/drawing/2014/main" id="{A3A735F7-D606-7D39-2FB4-C7598DE05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1" y="1138238"/>
                        <a:ext cx="31845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FD11D51C-A51A-41FA-3654-82173AEC1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8414" y="5319713"/>
          <a:ext cx="43338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69" imgH="139579" progId="Equation.DSMT4">
                  <p:embed/>
                </p:oleObj>
              </mc:Choice>
              <mc:Fallback>
                <p:oleObj name="Equation" r:id="rId23" imgW="266469" imgH="139579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FD11D51C-A51A-41FA-3654-82173AEC1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4" y="5319713"/>
                        <a:ext cx="433387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0EF2E8AC-4E3B-8FFA-27FB-BFF81F9443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5750" y="5259388"/>
          <a:ext cx="433388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6469" imgH="139579" progId="Equation.DSMT4">
                  <p:embed/>
                </p:oleObj>
              </mc:Choice>
              <mc:Fallback>
                <p:oleObj name="Equation" r:id="rId25" imgW="266469" imgH="139579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0EF2E8AC-4E3B-8FFA-27FB-BFF81F944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259388"/>
                        <a:ext cx="433388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>
            <a:extLst>
              <a:ext uri="{FF2B5EF4-FFF2-40B4-BE49-F238E27FC236}">
                <a16:creationId xmlns:a16="http://schemas.microsoft.com/office/drawing/2014/main" id="{2A608070-6F94-25B4-16B7-19C056D10C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6" y="5741989"/>
          <a:ext cx="88741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626" imgH="177646" progId="Equation.DSMT4">
                  <p:embed/>
                </p:oleObj>
              </mc:Choice>
              <mc:Fallback>
                <p:oleObj name="Equation" r:id="rId27" imgW="545626" imgH="177646" progId="Equation.DSMT4">
                  <p:embed/>
                  <p:pic>
                    <p:nvPicPr>
                      <p:cNvPr id="22" name="Object 14">
                        <a:extLst>
                          <a:ext uri="{FF2B5EF4-FFF2-40B4-BE49-F238E27FC236}">
                            <a16:creationId xmlns:a16="http://schemas.microsoft.com/office/drawing/2014/main" id="{2A608070-6F94-25B4-16B7-19C056D10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6" y="5741989"/>
                        <a:ext cx="88741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D1B3671A-E2AB-4A88-A989-EBA82CFE3C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6564" y="5046664"/>
          <a:ext cx="8461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20474" imgH="431613" progId="Equation.DSMT4">
                  <p:embed/>
                </p:oleObj>
              </mc:Choice>
              <mc:Fallback>
                <p:oleObj name="Equation" r:id="rId29" imgW="520474" imgH="431613" progId="Equation.DSMT4">
                  <p:embed/>
                  <p:pic>
                    <p:nvPicPr>
                      <p:cNvPr id="23" name="Object 15">
                        <a:extLst>
                          <a:ext uri="{FF2B5EF4-FFF2-40B4-BE49-F238E27FC236}">
                            <a16:creationId xmlns:a16="http://schemas.microsoft.com/office/drawing/2014/main" id="{D1B3671A-E2AB-4A88-A989-EBA82CFE3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4" y="5046664"/>
                        <a:ext cx="8461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>
            <a:extLst>
              <a:ext uri="{FF2B5EF4-FFF2-40B4-BE49-F238E27FC236}">
                <a16:creationId xmlns:a16="http://schemas.microsoft.com/office/drawing/2014/main" id="{10D93D0D-E4F5-E53C-B032-54AA74FF05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3363" y="6184901"/>
          <a:ext cx="8874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626" imgH="177646" progId="Equation.DSMT4">
                  <p:embed/>
                </p:oleObj>
              </mc:Choice>
              <mc:Fallback>
                <p:oleObj name="Equation" r:id="rId31" imgW="545626" imgH="177646" progId="Equation.DSMT4">
                  <p:embed/>
                  <p:pic>
                    <p:nvPicPr>
                      <p:cNvPr id="24" name="Object 16">
                        <a:extLst>
                          <a:ext uri="{FF2B5EF4-FFF2-40B4-BE49-F238E27FC236}">
                            <a16:creationId xmlns:a16="http://schemas.microsoft.com/office/drawing/2014/main" id="{10D93D0D-E4F5-E53C-B032-54AA74FF05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6184901"/>
                        <a:ext cx="887412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B09B1E76-21EA-FFB6-3CAD-950C0986D2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1013" y="5697538"/>
          <a:ext cx="8366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42751" imgH="139639" progId="Equation.DSMT4">
                  <p:embed/>
                </p:oleObj>
              </mc:Choice>
              <mc:Fallback>
                <p:oleObj name="Equation" r:id="rId33" imgW="342751" imgH="139639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B09B1E76-21EA-FFB6-3CAD-950C0986D2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013" y="5697538"/>
                        <a:ext cx="83661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8">
            <a:extLst>
              <a:ext uri="{FF2B5EF4-FFF2-40B4-BE49-F238E27FC236}">
                <a16:creationId xmlns:a16="http://schemas.microsoft.com/office/drawing/2014/main" id="{D70FE332-F764-43C3-AC14-8D0FB65622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2625" y="5103813"/>
          <a:ext cx="763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696" imgH="241195" progId="Equation.DSMT4">
                  <p:embed/>
                </p:oleObj>
              </mc:Choice>
              <mc:Fallback>
                <p:oleObj name="Equation" r:id="rId35" imgW="469696" imgH="241195" progId="Equation.DSMT4">
                  <p:embed/>
                  <p:pic>
                    <p:nvPicPr>
                      <p:cNvPr id="26" name="Object 18">
                        <a:extLst>
                          <a:ext uri="{FF2B5EF4-FFF2-40B4-BE49-F238E27FC236}">
                            <a16:creationId xmlns:a16="http://schemas.microsoft.com/office/drawing/2014/main" id="{D70FE332-F764-43C3-AC14-8D0FB65622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5103813"/>
                        <a:ext cx="763588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D032BAD-9478-125D-E907-EDAD2DD63F2D}"/>
              </a:ext>
            </a:extLst>
          </p:cNvPr>
          <p:cNvSpPr txBox="1">
            <a:spLocks/>
          </p:cNvSpPr>
          <p:nvPr/>
        </p:nvSpPr>
        <p:spPr bwMode="auto">
          <a:xfrm>
            <a:off x="325075" y="637793"/>
            <a:ext cx="40719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Ex: Solve for “x”, 0 ≤ </a:t>
            </a:r>
            <a:r>
              <a:rPr lang="en-CA" sz="2400" i="1" dirty="0"/>
              <a:t>x </a:t>
            </a:r>
            <a:r>
              <a:rPr lang="en-CA" sz="2400" dirty="0"/>
              <a:t>≤ 2</a:t>
            </a:r>
            <a:r>
              <a:rPr lang="el-GR" sz="2400" dirty="0"/>
              <a:t>π</a:t>
            </a:r>
            <a:endParaRPr lang="en-CA" sz="2400" dirty="0"/>
          </a:p>
        </p:txBody>
      </p:sp>
      <p:sp>
        <p:nvSpPr>
          <p:cNvPr id="23577" name="Text Box 5">
            <a:extLst>
              <a:ext uri="{FF2B5EF4-FFF2-40B4-BE49-F238E27FC236}">
                <a16:creationId xmlns:a16="http://schemas.microsoft.com/office/drawing/2014/main" id="{360807F1-1B19-68C0-C0D2-AE9BBBAD7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>
            <a:extLst>
              <a:ext uri="{FF2B5EF4-FFF2-40B4-BE49-F238E27FC236}">
                <a16:creationId xmlns:a16="http://schemas.microsoft.com/office/drawing/2014/main" id="{CDE9F6CD-21F9-FBF4-442F-31BC0E4B21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0" y="747713"/>
          <a:ext cx="41481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300" imgH="241300" progId="Equation.DSMT4">
                  <p:embed/>
                </p:oleObj>
              </mc:Choice>
              <mc:Fallback>
                <p:oleObj name="Equation" r:id="rId3" imgW="2019300" imgH="241300" progId="Equation.DSMT4">
                  <p:embed/>
                  <p:pic>
                    <p:nvPicPr>
                      <p:cNvPr id="25602" name="Object 2">
                        <a:extLst>
                          <a:ext uri="{FF2B5EF4-FFF2-40B4-BE49-F238E27FC236}">
                            <a16:creationId xmlns:a16="http://schemas.microsoft.com/office/drawing/2014/main" id="{CDE9F6CD-21F9-FBF4-442F-31BC0E4B21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747713"/>
                        <a:ext cx="41481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D24737-2EA7-CD59-DD35-08D46AA3A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339" y="1350963"/>
            <a:ext cx="2428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Make the substitution: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sin x = T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0C80CC12-6453-6E64-B5C1-A33174D3A9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2288" y="1325564"/>
          <a:ext cx="26035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300" imgH="241300" progId="Equation.DSMT4">
                  <p:embed/>
                </p:oleObj>
              </mc:Choice>
              <mc:Fallback>
                <p:oleObj name="Equation" r:id="rId5" imgW="1384300" imgH="2413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0C80CC12-6453-6E64-B5C1-A33174D3A9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1325564"/>
                        <a:ext cx="26035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0F39DEB1-0FB5-0190-82D3-4233B1EB45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1176" y="1871663"/>
          <a:ext cx="25558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4477" imgH="355446" progId="Equation.DSMT4">
                  <p:embed/>
                </p:oleObj>
              </mc:Choice>
              <mc:Fallback>
                <p:oleObj name="Equation" r:id="rId7" imgW="1434477" imgH="355446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0F39DEB1-0FB5-0190-82D3-4233B1EB45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6" y="1871663"/>
                        <a:ext cx="2555875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888A7E12-87D0-2B3A-AE09-67A85D92D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9751" y="2511425"/>
          <a:ext cx="25574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5100" imgH="254000" progId="Equation.DSMT4">
                  <p:embed/>
                </p:oleObj>
              </mc:Choice>
              <mc:Fallback>
                <p:oleObj name="Equation" r:id="rId9" imgW="1435100" imgH="25400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888A7E12-87D0-2B3A-AE09-67A85D92D6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1" y="2511425"/>
                        <a:ext cx="25574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790C36F5-A325-80B3-5CEC-9DD34301FD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1739" y="3143251"/>
          <a:ext cx="7016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359" imgH="177646" progId="Equation.DSMT4">
                  <p:embed/>
                </p:oleObj>
              </mc:Choice>
              <mc:Fallback>
                <p:oleObj name="Equation" r:id="rId11" imgW="393359" imgH="177646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790C36F5-A325-80B3-5CEC-9DD34301F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9" y="3143251"/>
                        <a:ext cx="7016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C2B7D408-0A48-AF9E-93C0-57B32A6DB9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200" y="2936875"/>
          <a:ext cx="7683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431613" progId="Equation.DSMT4">
                  <p:embed/>
                </p:oleObj>
              </mc:Choice>
              <mc:Fallback>
                <p:oleObj name="Equation" r:id="rId13" imgW="431613" imgH="431613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C2B7D408-0A48-AF9E-93C0-57B32A6DB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936875"/>
                        <a:ext cx="7683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377F2ED-DA2C-B44E-4F18-5D25020B4634}"/>
              </a:ext>
            </a:extLst>
          </p:cNvPr>
          <p:cNvSpPr txBox="1">
            <a:spLocks/>
          </p:cNvSpPr>
          <p:nvPr/>
        </p:nvSpPr>
        <p:spPr bwMode="auto">
          <a:xfrm>
            <a:off x="1776413" y="231776"/>
            <a:ext cx="49657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Practice: Solve for “x”, 0 ≤ </a:t>
            </a:r>
            <a:r>
              <a:rPr lang="en-CA" sz="2400" i="1" dirty="0"/>
              <a:t>x </a:t>
            </a:r>
            <a:r>
              <a:rPr lang="en-CA" sz="2400" dirty="0"/>
              <a:t>≤ 2</a:t>
            </a:r>
            <a:r>
              <a:rPr lang="el-GR" sz="2400" dirty="0"/>
              <a:t>π</a:t>
            </a:r>
            <a:endParaRPr lang="en-CA" sz="2400" dirty="0"/>
          </a:p>
        </p:txBody>
      </p:sp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1893E504-B092-B631-42E3-DC3C8DA7EC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7789" y="3152775"/>
          <a:ext cx="700087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359" imgH="164957" progId="Equation.DSMT4">
                  <p:embed/>
                </p:oleObj>
              </mc:Choice>
              <mc:Fallback>
                <p:oleObj name="Equation" r:id="rId15" imgW="393359" imgH="164957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1893E504-B092-B631-42E3-DC3C8DA7EC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789" y="3152775"/>
                        <a:ext cx="700087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BA2DC0C8-2E3C-25A9-F383-7A32B868E7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1" y="3584575"/>
          <a:ext cx="10636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96900" imgH="190500" progId="Equation.DSMT4">
                  <p:embed/>
                </p:oleObj>
              </mc:Choice>
              <mc:Fallback>
                <p:oleObj name="Equation" r:id="rId17" imgW="596900" imgH="190500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BA2DC0C8-2E3C-25A9-F383-7A32B868E7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1" y="3584575"/>
                        <a:ext cx="106362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B4E26B76-2392-BA31-8593-E74A307345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8664" y="3703638"/>
          <a:ext cx="11080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30" imgH="431613" progId="Equation.DSMT4">
                  <p:embed/>
                </p:oleObj>
              </mc:Choice>
              <mc:Fallback>
                <p:oleObj name="Equation" r:id="rId19" imgW="622030" imgH="431613" progId="Equation.DSMT4">
                  <p:embed/>
                  <p:pic>
                    <p:nvPicPr>
                      <p:cNvPr id="15" name="Object 10">
                        <a:extLst>
                          <a:ext uri="{FF2B5EF4-FFF2-40B4-BE49-F238E27FC236}">
                            <a16:creationId xmlns:a16="http://schemas.microsoft.com/office/drawing/2014/main" id="{B4E26B76-2392-BA31-8593-E74A30734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64" y="3703638"/>
                        <a:ext cx="110807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61266857-7DF5-2554-990B-3F09C82D5A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2514" y="3535364"/>
          <a:ext cx="106203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96900" imgH="190500" progId="Equation.DSMT4">
                  <p:embed/>
                </p:oleObj>
              </mc:Choice>
              <mc:Fallback>
                <p:oleObj name="Equation" r:id="rId21" imgW="596900" imgH="190500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61266857-7DF5-2554-990B-3F09C82D5A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514" y="3535364"/>
                        <a:ext cx="106203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4">
            <a:extLst>
              <a:ext uri="{FF2B5EF4-FFF2-40B4-BE49-F238E27FC236}">
                <a16:creationId xmlns:a16="http://schemas.microsoft.com/office/drawing/2014/main" id="{FD1EEFB9-6CDC-074E-9200-6BFEC84FE4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0550" y="4279901"/>
          <a:ext cx="433388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69" imgH="139579" progId="Equation.DSMT4">
                  <p:embed/>
                </p:oleObj>
              </mc:Choice>
              <mc:Fallback>
                <p:oleObj name="Equation" r:id="rId23" imgW="266469" imgH="139579" progId="Equation.DSMT4">
                  <p:embed/>
                  <p:pic>
                    <p:nvPicPr>
                      <p:cNvPr id="6159" name="Object 4">
                        <a:extLst>
                          <a:ext uri="{FF2B5EF4-FFF2-40B4-BE49-F238E27FC236}">
                            <a16:creationId xmlns:a16="http://schemas.microsoft.com/office/drawing/2014/main" id="{FD1EEFB9-6CDC-074E-9200-6BFEC84FE4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4279901"/>
                        <a:ext cx="433388" cy="22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3">
            <a:extLst>
              <a:ext uri="{FF2B5EF4-FFF2-40B4-BE49-F238E27FC236}">
                <a16:creationId xmlns:a16="http://schemas.microsoft.com/office/drawing/2014/main" id="{6285DE1D-49DD-34F8-161A-5962E66F38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9338" y="4129088"/>
          <a:ext cx="80486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85" imgH="241195" progId="Equation.DSMT4">
                  <p:embed/>
                </p:oleObj>
              </mc:Choice>
              <mc:Fallback>
                <p:oleObj name="Equation" r:id="rId25" imgW="495085" imgH="241195" progId="Equation.DSMT4">
                  <p:embed/>
                  <p:pic>
                    <p:nvPicPr>
                      <p:cNvPr id="6160" name="Object 13">
                        <a:extLst>
                          <a:ext uri="{FF2B5EF4-FFF2-40B4-BE49-F238E27FC236}">
                            <a16:creationId xmlns:a16="http://schemas.microsoft.com/office/drawing/2014/main" id="{6285DE1D-49DD-34F8-161A-5962E66F38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338" y="4129088"/>
                        <a:ext cx="80486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4">
            <a:extLst>
              <a:ext uri="{FF2B5EF4-FFF2-40B4-BE49-F238E27FC236}">
                <a16:creationId xmlns:a16="http://schemas.microsoft.com/office/drawing/2014/main" id="{4F9D28A6-231C-A2BA-900F-B0E6F0CF80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767263"/>
          <a:ext cx="433388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6469" imgH="139579" progId="Equation.DSMT4">
                  <p:embed/>
                </p:oleObj>
              </mc:Choice>
              <mc:Fallback>
                <p:oleObj name="Equation" r:id="rId27" imgW="266469" imgH="139579" progId="Equation.DSMT4">
                  <p:embed/>
                  <p:pic>
                    <p:nvPicPr>
                      <p:cNvPr id="6161" name="Object 14">
                        <a:extLst>
                          <a:ext uri="{FF2B5EF4-FFF2-40B4-BE49-F238E27FC236}">
                            <a16:creationId xmlns:a16="http://schemas.microsoft.com/office/drawing/2014/main" id="{4F9D28A6-231C-A2BA-900F-B0E6F0CF80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767263"/>
                        <a:ext cx="433388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5">
            <a:extLst>
              <a:ext uri="{FF2B5EF4-FFF2-40B4-BE49-F238E27FC236}">
                <a16:creationId xmlns:a16="http://schemas.microsoft.com/office/drawing/2014/main" id="{5197CCFF-9959-9787-0750-F49F8472BB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4425" y="4494214"/>
          <a:ext cx="84613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474" imgH="431613" progId="Equation.DSMT4">
                  <p:embed/>
                </p:oleObj>
              </mc:Choice>
              <mc:Fallback>
                <p:oleObj name="Equation" r:id="rId28" imgW="520474" imgH="431613" progId="Equation.DSMT4">
                  <p:embed/>
                  <p:pic>
                    <p:nvPicPr>
                      <p:cNvPr id="6162" name="Object 15">
                        <a:extLst>
                          <a:ext uri="{FF2B5EF4-FFF2-40B4-BE49-F238E27FC236}">
                            <a16:creationId xmlns:a16="http://schemas.microsoft.com/office/drawing/2014/main" id="{5197CCFF-9959-9787-0750-F49F8472BB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4494214"/>
                        <a:ext cx="84613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6">
            <a:extLst>
              <a:ext uri="{FF2B5EF4-FFF2-40B4-BE49-F238E27FC236}">
                <a16:creationId xmlns:a16="http://schemas.microsoft.com/office/drawing/2014/main" id="{29FD81BA-138C-0941-60BF-5ABD521FA3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6164" y="4168776"/>
          <a:ext cx="433387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6469" imgH="139579" progId="Equation.DSMT4">
                  <p:embed/>
                </p:oleObj>
              </mc:Choice>
              <mc:Fallback>
                <p:oleObj name="Equation" r:id="rId30" imgW="266469" imgH="139579" progId="Equation.DSMT4">
                  <p:embed/>
                  <p:pic>
                    <p:nvPicPr>
                      <p:cNvPr id="6163" name="Object 16">
                        <a:extLst>
                          <a:ext uri="{FF2B5EF4-FFF2-40B4-BE49-F238E27FC236}">
                            <a16:creationId xmlns:a16="http://schemas.microsoft.com/office/drawing/2014/main" id="{29FD81BA-138C-0941-60BF-5ABD521FA3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4" y="4168776"/>
                        <a:ext cx="433387" cy="22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17">
            <a:extLst>
              <a:ext uri="{FF2B5EF4-FFF2-40B4-BE49-F238E27FC236}">
                <a16:creationId xmlns:a16="http://schemas.microsoft.com/office/drawing/2014/main" id="{87457A06-6C31-9F9C-3881-61800AA09D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0826" y="4017963"/>
          <a:ext cx="80486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95085" imgH="241195" progId="Equation.DSMT4">
                  <p:embed/>
                </p:oleObj>
              </mc:Choice>
              <mc:Fallback>
                <p:oleObj name="Equation" r:id="rId31" imgW="495085" imgH="241195" progId="Equation.DSMT4">
                  <p:embed/>
                  <p:pic>
                    <p:nvPicPr>
                      <p:cNvPr id="6164" name="Object 17">
                        <a:extLst>
                          <a:ext uri="{FF2B5EF4-FFF2-40B4-BE49-F238E27FC236}">
                            <a16:creationId xmlns:a16="http://schemas.microsoft.com/office/drawing/2014/main" id="{87457A06-6C31-9F9C-3881-61800AA09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6" y="4017963"/>
                        <a:ext cx="804863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18">
            <a:extLst>
              <a:ext uri="{FF2B5EF4-FFF2-40B4-BE49-F238E27FC236}">
                <a16:creationId xmlns:a16="http://schemas.microsoft.com/office/drawing/2014/main" id="{9ED047C2-7005-DE69-3AD4-D8AE81C7CD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8063" y="4446588"/>
          <a:ext cx="15414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28254" imgH="253890" progId="Equation.DSMT4">
                  <p:embed/>
                </p:oleObj>
              </mc:Choice>
              <mc:Fallback>
                <p:oleObj name="Equation" r:id="rId33" imgW="1028254" imgH="253890" progId="Equation.DSMT4">
                  <p:embed/>
                  <p:pic>
                    <p:nvPicPr>
                      <p:cNvPr id="6167" name="Object 18">
                        <a:extLst>
                          <a:ext uri="{FF2B5EF4-FFF2-40B4-BE49-F238E27FC236}">
                            <a16:creationId xmlns:a16="http://schemas.microsoft.com/office/drawing/2014/main" id="{9ED047C2-7005-DE69-3AD4-D8AE81C7CD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4446588"/>
                        <a:ext cx="15414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>
            <a:extLst>
              <a:ext uri="{FF2B5EF4-FFF2-40B4-BE49-F238E27FC236}">
                <a16:creationId xmlns:a16="http://schemas.microsoft.com/office/drawing/2014/main" id="{19E860A5-EEA7-139B-616D-7013F1C684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2800" y="4618039"/>
          <a:ext cx="5222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53670" imgH="177569" progId="Equation.DSMT4">
                  <p:embed/>
                </p:oleObj>
              </mc:Choice>
              <mc:Fallback>
                <p:oleObj name="Equation" r:id="rId35" imgW="253670" imgH="177569" progId="Equation.DSMT4">
                  <p:embed/>
                  <p:pic>
                    <p:nvPicPr>
                      <p:cNvPr id="26" name="Object 19">
                        <a:extLst>
                          <a:ext uri="{FF2B5EF4-FFF2-40B4-BE49-F238E27FC236}">
                            <a16:creationId xmlns:a16="http://schemas.microsoft.com/office/drawing/2014/main" id="{19E860A5-EEA7-139B-616D-7013F1C684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618039"/>
                        <a:ext cx="522288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>
            <a:extLst>
              <a:ext uri="{FF2B5EF4-FFF2-40B4-BE49-F238E27FC236}">
                <a16:creationId xmlns:a16="http://schemas.microsoft.com/office/drawing/2014/main" id="{018D0392-9F65-A733-509A-FCDD759603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5975" y="5073651"/>
          <a:ext cx="939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57002" imgH="177723" progId="Equation.DSMT4">
                  <p:embed/>
                </p:oleObj>
              </mc:Choice>
              <mc:Fallback>
                <p:oleObj name="Equation" r:id="rId37" imgW="457002" imgH="177723" progId="Equation.DSMT4">
                  <p:embed/>
                  <p:pic>
                    <p:nvPicPr>
                      <p:cNvPr id="27" name="Object 20">
                        <a:extLst>
                          <a:ext uri="{FF2B5EF4-FFF2-40B4-BE49-F238E27FC236}">
                            <a16:creationId xmlns:a16="http://schemas.microsoft.com/office/drawing/2014/main" id="{018D0392-9F65-A733-509A-FCDD759603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5073651"/>
                        <a:ext cx="9398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>
            <a:extLst>
              <a:ext uri="{FF2B5EF4-FFF2-40B4-BE49-F238E27FC236}">
                <a16:creationId xmlns:a16="http://schemas.microsoft.com/office/drawing/2014/main" id="{C3B94268-9646-DF2B-6392-746DC8C52E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3438" y="5497514"/>
          <a:ext cx="939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57002" imgH="177723" progId="Equation.DSMT4">
                  <p:embed/>
                </p:oleObj>
              </mc:Choice>
              <mc:Fallback>
                <p:oleObj name="Equation" r:id="rId39" imgW="457002" imgH="177723" progId="Equation.DSMT4">
                  <p:embed/>
                  <p:pic>
                    <p:nvPicPr>
                      <p:cNvPr id="28" name="Object 21">
                        <a:extLst>
                          <a:ext uri="{FF2B5EF4-FFF2-40B4-BE49-F238E27FC236}">
                            <a16:creationId xmlns:a16="http://schemas.microsoft.com/office/drawing/2014/main" id="{C3B94268-9646-DF2B-6392-746DC8C52E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8" y="5497514"/>
                        <a:ext cx="9398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>
            <a:extLst>
              <a:ext uri="{FF2B5EF4-FFF2-40B4-BE49-F238E27FC236}">
                <a16:creationId xmlns:a16="http://schemas.microsoft.com/office/drawing/2014/main" id="{C03E9715-2688-BC91-8DAB-F758AFCBC8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3126" y="5224464"/>
          <a:ext cx="11223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45626" imgH="177646" progId="Equation.DSMT4">
                  <p:embed/>
                </p:oleObj>
              </mc:Choice>
              <mc:Fallback>
                <p:oleObj name="Equation" r:id="rId41" imgW="545626" imgH="177646" progId="Equation.DSMT4">
                  <p:embed/>
                  <p:pic>
                    <p:nvPicPr>
                      <p:cNvPr id="29" name="Object 22">
                        <a:extLst>
                          <a:ext uri="{FF2B5EF4-FFF2-40B4-BE49-F238E27FC236}">
                            <a16:creationId xmlns:a16="http://schemas.microsoft.com/office/drawing/2014/main" id="{C03E9715-2688-BC91-8DAB-F758AFCBC8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6" y="5224464"/>
                        <a:ext cx="11223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>
            <a:extLst>
              <a:ext uri="{FF2B5EF4-FFF2-40B4-BE49-F238E27FC236}">
                <a16:creationId xmlns:a16="http://schemas.microsoft.com/office/drawing/2014/main" id="{AD32A84B-66E3-5711-3944-A6993A9C1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4713" y="5662614"/>
          <a:ext cx="11223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45626" imgH="177646" progId="Equation.DSMT4">
                  <p:embed/>
                </p:oleObj>
              </mc:Choice>
              <mc:Fallback>
                <p:oleObj name="Equation" r:id="rId43" imgW="545626" imgH="177646" progId="Equation.DSMT4">
                  <p:embed/>
                  <p:pic>
                    <p:nvPicPr>
                      <p:cNvPr id="30" name="Object 23">
                        <a:extLst>
                          <a:ext uri="{FF2B5EF4-FFF2-40B4-BE49-F238E27FC236}">
                            <a16:creationId xmlns:a16="http://schemas.microsoft.com/office/drawing/2014/main" id="{AD32A84B-66E3-5711-3944-A6993A9C1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5662614"/>
                        <a:ext cx="112236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Text Box 5">
            <a:extLst>
              <a:ext uri="{FF2B5EF4-FFF2-40B4-BE49-F238E27FC236}">
                <a16:creationId xmlns:a16="http://schemas.microsoft.com/office/drawing/2014/main" id="{4D9896FC-C985-A164-2DC8-9E5679F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3A9D8C-E092-AF32-08F2-C5E09BB7F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1925" y="3484563"/>
            <a:ext cx="2941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Substitute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 back into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sin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E67BA-93BA-59E6-44C0-CBC717547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653" y="219555"/>
            <a:ext cx="7467600" cy="623887"/>
          </a:xfrm>
        </p:spPr>
        <p:txBody>
          <a:bodyPr/>
          <a:lstStyle/>
          <a:p>
            <a:pPr>
              <a:defRPr/>
            </a:pPr>
            <a:r>
              <a:rPr lang="en-CA" dirty="0"/>
              <a:t>Solve </a:t>
            </a:r>
            <a:r>
              <a:rPr lang="en-CA" sz="3200" dirty="0"/>
              <a:t>for “x”, 0 ≤ </a:t>
            </a:r>
            <a:r>
              <a:rPr lang="en-CA" sz="3200" i="1" dirty="0"/>
              <a:t>x </a:t>
            </a:r>
            <a:r>
              <a:rPr lang="en-CA" sz="3200" dirty="0"/>
              <a:t>≤ 2</a:t>
            </a:r>
            <a:r>
              <a:rPr lang="el-GR" sz="3200" dirty="0"/>
              <a:t>π</a:t>
            </a:r>
            <a:endParaRPr lang="en-CA" dirty="0"/>
          </a:p>
        </p:txBody>
      </p:sp>
      <p:graphicFrame>
        <p:nvGraphicFramePr>
          <p:cNvPr id="27651" name="Object 2">
            <a:extLst>
              <a:ext uri="{FF2B5EF4-FFF2-40B4-BE49-F238E27FC236}">
                <a16:creationId xmlns:a16="http://schemas.microsoft.com/office/drawing/2014/main" id="{CF3B95F6-2A42-B2DF-BFE6-899473B18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941388"/>
          <a:ext cx="31813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8728" imgH="241195" progId="Equation.DSMT4">
                  <p:embed/>
                </p:oleObj>
              </mc:Choice>
              <mc:Fallback>
                <p:oleObj name="Equation" r:id="rId3" imgW="1548728" imgH="241195" progId="Equation.DSMT4">
                  <p:embed/>
                  <p:pic>
                    <p:nvPicPr>
                      <p:cNvPr id="27651" name="Object 2">
                        <a:extLst>
                          <a:ext uri="{FF2B5EF4-FFF2-40B4-BE49-F238E27FC236}">
                            <a16:creationId xmlns:a16="http://schemas.microsoft.com/office/drawing/2014/main" id="{CF3B95F6-2A42-B2DF-BFE6-899473B182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941388"/>
                        <a:ext cx="31813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Text Box 5">
            <a:extLst>
              <a:ext uri="{FF2B5EF4-FFF2-40B4-BE49-F238E27FC236}">
                <a16:creationId xmlns:a16="http://schemas.microsoft.com/office/drawing/2014/main" id="{FFFA6B58-8618-91B8-5B7B-31DD8237C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C340A4-43A4-8C01-9928-04E3AC766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4" y="1035051"/>
            <a:ext cx="2428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Make the substitution: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cot x = T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BFF910B-8821-08F5-A6FE-79D4FCFB49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1423988"/>
          <a:ext cx="22685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900" imgH="241300" progId="Equation.DSMT4">
                  <p:embed/>
                </p:oleObj>
              </mc:Choice>
              <mc:Fallback>
                <p:oleObj name="Equation" r:id="rId6" imgW="1104900" imgH="2413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BFF910B-8821-08F5-A6FE-79D4FCFB49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1423988"/>
                        <a:ext cx="22685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50D75EC2-0EEE-165A-7146-76A362E4F4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1101" y="1989138"/>
          <a:ext cx="25558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600" imgH="254000" progId="Equation.DSMT4">
                  <p:embed/>
                </p:oleObj>
              </mc:Choice>
              <mc:Fallback>
                <p:oleObj name="Equation" r:id="rId8" imgW="1244600" imgH="2540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50D75EC2-0EEE-165A-7146-76A362E4F4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1" y="1989138"/>
                        <a:ext cx="255587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1613EF27-D97A-C95A-8E18-EAD1BB0829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2513013"/>
          <a:ext cx="6572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8918" imgH="431613" progId="Equation.DSMT4">
                  <p:embed/>
                </p:oleObj>
              </mc:Choice>
              <mc:Fallback>
                <p:oleObj name="Equation" r:id="rId10" imgW="418918" imgH="431613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1613EF27-D97A-C95A-8E18-EAD1BB0829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2513013"/>
                        <a:ext cx="657225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FEDDBBFE-3C85-861A-AF20-792E4C172D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3689" y="2727326"/>
          <a:ext cx="11255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391" imgH="165028" progId="Equation.DSMT4">
                  <p:embed/>
                </p:oleObj>
              </mc:Choice>
              <mc:Fallback>
                <p:oleObj name="Equation" r:id="rId12" imgW="482391" imgH="165028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FEDDBBFE-3C85-861A-AF20-792E4C172D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9" y="2727326"/>
                        <a:ext cx="11255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CE44512-6FF9-EA91-5712-EBF624676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695575"/>
            <a:ext cx="295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Substitute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 back into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cot x</a:t>
            </a:r>
          </a:p>
        </p:txBody>
      </p:sp>
      <p:graphicFrame>
        <p:nvGraphicFramePr>
          <p:cNvPr id="7177" name="Object 7">
            <a:extLst>
              <a:ext uri="{FF2B5EF4-FFF2-40B4-BE49-F238E27FC236}">
                <a16:creationId xmlns:a16="http://schemas.microsoft.com/office/drawing/2014/main" id="{C1B89B4D-E379-B55B-6A68-6CC50B0789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2826" y="3219451"/>
          <a:ext cx="14192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586" imgH="317362" progId="Equation.DSMT4">
                  <p:embed/>
                </p:oleObj>
              </mc:Choice>
              <mc:Fallback>
                <p:oleObj name="Equation" r:id="rId14" imgW="723586" imgH="317362" progId="Equation.DSMT4">
                  <p:embed/>
                  <p:pic>
                    <p:nvPicPr>
                      <p:cNvPr id="7177" name="Object 7">
                        <a:extLst>
                          <a:ext uri="{FF2B5EF4-FFF2-40B4-BE49-F238E27FC236}">
                            <a16:creationId xmlns:a16="http://schemas.microsoft.com/office/drawing/2014/main" id="{C1B89B4D-E379-B55B-6A68-6CC50B078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6" y="3219451"/>
                        <a:ext cx="14192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4">
            <a:extLst>
              <a:ext uri="{FF2B5EF4-FFF2-40B4-BE49-F238E27FC236}">
                <a16:creationId xmlns:a16="http://schemas.microsoft.com/office/drawing/2014/main" id="{7849AB68-3665-EC63-3566-8EE42DF1E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4405313"/>
          <a:ext cx="60166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69" imgH="139579" progId="Equation.DSMT4">
                  <p:embed/>
                </p:oleObj>
              </mc:Choice>
              <mc:Fallback>
                <p:oleObj name="Equation" r:id="rId16" imgW="266469" imgH="139579" progId="Equation.DSMT4">
                  <p:embed/>
                  <p:pic>
                    <p:nvPicPr>
                      <p:cNvPr id="7179" name="Object 4">
                        <a:extLst>
                          <a:ext uri="{FF2B5EF4-FFF2-40B4-BE49-F238E27FC236}">
                            <a16:creationId xmlns:a16="http://schemas.microsoft.com/office/drawing/2014/main" id="{7849AB68-3665-EC63-3566-8EE42DF1E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4405313"/>
                        <a:ext cx="601662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9">
            <a:extLst>
              <a:ext uri="{FF2B5EF4-FFF2-40B4-BE49-F238E27FC236}">
                <a16:creationId xmlns:a16="http://schemas.microsoft.com/office/drawing/2014/main" id="{7637D714-053B-7FC8-FF91-114FBDB00A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4789" y="4254500"/>
          <a:ext cx="8858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85" imgH="241195" progId="Equation.DSMT4">
                  <p:embed/>
                </p:oleObj>
              </mc:Choice>
              <mc:Fallback>
                <p:oleObj name="Equation" r:id="rId18" imgW="495085" imgH="241195" progId="Equation.DSMT4">
                  <p:embed/>
                  <p:pic>
                    <p:nvPicPr>
                      <p:cNvPr id="7180" name="Object 9">
                        <a:extLst>
                          <a:ext uri="{FF2B5EF4-FFF2-40B4-BE49-F238E27FC236}">
                            <a16:creationId xmlns:a16="http://schemas.microsoft.com/office/drawing/2014/main" id="{7637D714-053B-7FC8-FF91-114FBDB00A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789" y="4254500"/>
                        <a:ext cx="8858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0">
            <a:extLst>
              <a:ext uri="{FF2B5EF4-FFF2-40B4-BE49-F238E27FC236}">
                <a16:creationId xmlns:a16="http://schemas.microsoft.com/office/drawing/2014/main" id="{21D057A4-8286-4C9C-A5DE-73EB299612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339" y="4789489"/>
          <a:ext cx="11271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32937" imgH="177646" progId="Equation.DSMT4">
                  <p:embed/>
                </p:oleObj>
              </mc:Choice>
              <mc:Fallback>
                <p:oleObj name="Equation" r:id="rId20" imgW="532937" imgH="177646" progId="Equation.DSMT4">
                  <p:embed/>
                  <p:pic>
                    <p:nvPicPr>
                      <p:cNvPr id="7183" name="Object 10">
                        <a:extLst>
                          <a:ext uri="{FF2B5EF4-FFF2-40B4-BE49-F238E27FC236}">
                            <a16:creationId xmlns:a16="http://schemas.microsoft.com/office/drawing/2014/main" id="{21D057A4-8286-4C9C-A5DE-73EB299612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9" y="4789489"/>
                        <a:ext cx="11271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1">
            <a:extLst>
              <a:ext uri="{FF2B5EF4-FFF2-40B4-BE49-F238E27FC236}">
                <a16:creationId xmlns:a16="http://schemas.microsoft.com/office/drawing/2014/main" id="{91311C41-B900-AA6A-F8B0-728AC4F05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1738" y="5281614"/>
          <a:ext cx="124936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626" imgH="177646" progId="Equation.DSMT4">
                  <p:embed/>
                </p:oleObj>
              </mc:Choice>
              <mc:Fallback>
                <p:oleObj name="Equation" r:id="rId22" imgW="545626" imgH="177646" progId="Equation.DSMT4">
                  <p:embed/>
                  <p:pic>
                    <p:nvPicPr>
                      <p:cNvPr id="7184" name="Object 11">
                        <a:extLst>
                          <a:ext uri="{FF2B5EF4-FFF2-40B4-BE49-F238E27FC236}">
                            <a16:creationId xmlns:a16="http://schemas.microsoft.com/office/drawing/2014/main" id="{91311C41-B900-AA6A-F8B0-728AC4F054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8" y="5281614"/>
                        <a:ext cx="1249362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>
            <a:extLst>
              <a:ext uri="{FF2B5EF4-FFF2-40B4-BE49-F238E27FC236}">
                <a16:creationId xmlns:a16="http://schemas.microsoft.com/office/drawing/2014/main" id="{5E8EB002-ECCA-A9D5-7A5C-6F73EC765D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5525" y="3859214"/>
          <a:ext cx="11699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96641" imgH="177723" progId="Equation.DSMT4">
                  <p:embed/>
                </p:oleObj>
              </mc:Choice>
              <mc:Fallback>
                <p:oleObj name="Equation" r:id="rId24" imgW="596641" imgH="177723" progId="Equation.DSMT4">
                  <p:embed/>
                  <p:pic>
                    <p:nvPicPr>
                      <p:cNvPr id="23" name="Object 12">
                        <a:extLst>
                          <a:ext uri="{FF2B5EF4-FFF2-40B4-BE49-F238E27FC236}">
                            <a16:creationId xmlns:a16="http://schemas.microsoft.com/office/drawing/2014/main" id="{5E8EB002-ECCA-A9D5-7A5C-6F73EC765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3859214"/>
                        <a:ext cx="11699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>
            <a:extLst>
              <a:ext uri="{FF2B5EF4-FFF2-40B4-BE49-F238E27FC236}">
                <a16:creationId xmlns:a16="http://schemas.microsoft.com/office/drawing/2014/main" id="{DA99BC4D-D2DC-3191-F57A-DBEA86E0E3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3201" y="3322638"/>
          <a:ext cx="134461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85502" imgH="177723" progId="Equation.DSMT4">
                  <p:embed/>
                </p:oleObj>
              </mc:Choice>
              <mc:Fallback>
                <p:oleObj name="Equation" r:id="rId26" imgW="685502" imgH="177723" progId="Equation.DSMT4">
                  <p:embed/>
                  <p:pic>
                    <p:nvPicPr>
                      <p:cNvPr id="24" name="Object 13">
                        <a:extLst>
                          <a:ext uri="{FF2B5EF4-FFF2-40B4-BE49-F238E27FC236}">
                            <a16:creationId xmlns:a16="http://schemas.microsoft.com/office/drawing/2014/main" id="{DA99BC4D-D2DC-3191-F57A-DBEA86E0E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1" y="3322638"/>
                        <a:ext cx="1344613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>
            <a:extLst>
              <a:ext uri="{FF2B5EF4-FFF2-40B4-BE49-F238E27FC236}">
                <a16:creationId xmlns:a16="http://schemas.microsoft.com/office/drawing/2014/main" id="{D10E9DDA-83B0-2F6E-209C-7A3B76D3F6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5413" y="4400551"/>
          <a:ext cx="603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469" imgH="139579" progId="Equation.DSMT4">
                  <p:embed/>
                </p:oleObj>
              </mc:Choice>
              <mc:Fallback>
                <p:oleObj name="Equation" r:id="rId28" imgW="266469" imgH="139579" progId="Equation.DSMT4">
                  <p:embed/>
                  <p:pic>
                    <p:nvPicPr>
                      <p:cNvPr id="25" name="Object 14">
                        <a:extLst>
                          <a:ext uri="{FF2B5EF4-FFF2-40B4-BE49-F238E27FC236}">
                            <a16:creationId xmlns:a16="http://schemas.microsoft.com/office/drawing/2014/main" id="{D10E9DDA-83B0-2F6E-209C-7A3B76D3F6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4400551"/>
                        <a:ext cx="6032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980DB8EF-4C00-4395-809C-DF43286CB2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7389" y="4249738"/>
          <a:ext cx="1044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83947" imgH="241195" progId="Equation.DSMT4">
                  <p:embed/>
                </p:oleObj>
              </mc:Choice>
              <mc:Fallback>
                <p:oleObj name="Equation" r:id="rId29" imgW="583947" imgH="241195" progId="Equation.DSMT4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980DB8EF-4C00-4395-809C-DF43286CB2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9" y="4249738"/>
                        <a:ext cx="10445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>
            <a:extLst>
              <a:ext uri="{FF2B5EF4-FFF2-40B4-BE49-F238E27FC236}">
                <a16:creationId xmlns:a16="http://schemas.microsoft.com/office/drawing/2014/main" id="{6A1ED78B-05BB-0E43-6E9E-F2A54DAE7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2913" y="4784725"/>
          <a:ext cx="1135062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34449" imgH="177646" progId="Equation.DSMT4">
                  <p:embed/>
                </p:oleObj>
              </mc:Choice>
              <mc:Fallback>
                <p:oleObj name="Equation" r:id="rId31" imgW="634449" imgH="177646" progId="Equation.DSMT4">
                  <p:embed/>
                  <p:pic>
                    <p:nvPicPr>
                      <p:cNvPr id="27" name="Object 16">
                        <a:extLst>
                          <a:ext uri="{FF2B5EF4-FFF2-40B4-BE49-F238E27FC236}">
                            <a16:creationId xmlns:a16="http://schemas.microsoft.com/office/drawing/2014/main" id="{6A1ED78B-05BB-0E43-6E9E-F2A54DAE72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4784725"/>
                        <a:ext cx="1135062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78344EC7-5025-9D49-5395-179BCDFDDD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1325" y="4783138"/>
          <a:ext cx="977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626" imgH="177646" progId="Equation.DSMT4">
                  <p:embed/>
                </p:oleObj>
              </mc:Choice>
              <mc:Fallback>
                <p:oleObj name="Equation" r:id="rId33" imgW="545626" imgH="177646" progId="Equation.DSMT4">
                  <p:embed/>
                  <p:pic>
                    <p:nvPicPr>
                      <p:cNvPr id="28" name="Object 17">
                        <a:extLst>
                          <a:ext uri="{FF2B5EF4-FFF2-40B4-BE49-F238E27FC236}">
                            <a16:creationId xmlns:a16="http://schemas.microsoft.com/office/drawing/2014/main" id="{78344EC7-5025-9D49-5395-179BCDFDD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4783138"/>
                        <a:ext cx="977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0A49B2F3-3301-8770-9B93-D4D7721D30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4313" y="3870326"/>
          <a:ext cx="134461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85502" imgH="177723" progId="Equation.DSMT4">
                  <p:embed/>
                </p:oleObj>
              </mc:Choice>
              <mc:Fallback>
                <p:oleObj name="Equation" r:id="rId35" imgW="685502" imgH="177723" progId="Equation.DSMT4">
                  <p:embed/>
                  <p:pic>
                    <p:nvPicPr>
                      <p:cNvPr id="29" name="Object 18">
                        <a:extLst>
                          <a:ext uri="{FF2B5EF4-FFF2-40B4-BE49-F238E27FC236}">
                            <a16:creationId xmlns:a16="http://schemas.microsoft.com/office/drawing/2014/main" id="{0A49B2F3-3301-8770-9B93-D4D7721D30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3870326"/>
                        <a:ext cx="134461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9">
            <a:extLst>
              <a:ext uri="{FF2B5EF4-FFF2-40B4-BE49-F238E27FC236}">
                <a16:creationId xmlns:a16="http://schemas.microsoft.com/office/drawing/2014/main" id="{B49F03BB-0451-31A9-4D05-5F8D299C50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3864" y="5265739"/>
          <a:ext cx="11636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45626" imgH="177646" progId="Equation.DSMT4">
                  <p:embed/>
                </p:oleObj>
              </mc:Choice>
              <mc:Fallback>
                <p:oleObj name="Equation" r:id="rId37" imgW="545626" imgH="177646" progId="Equation.DSMT4">
                  <p:embed/>
                  <p:pic>
                    <p:nvPicPr>
                      <p:cNvPr id="30" name="Object 19">
                        <a:extLst>
                          <a:ext uri="{FF2B5EF4-FFF2-40B4-BE49-F238E27FC236}">
                            <a16:creationId xmlns:a16="http://schemas.microsoft.com/office/drawing/2014/main" id="{B49F03BB-0451-31A9-4D05-5F8D299C5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4" y="5265739"/>
                        <a:ext cx="116363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B4CE24F-D860-406F-8793-F3801CCF00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213769"/>
              </p:ext>
            </p:extLst>
          </p:nvPr>
        </p:nvGraphicFramePr>
        <p:xfrm>
          <a:off x="430213" y="173038"/>
          <a:ext cx="25812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B4CE24F-D860-406F-8793-F3801CCF00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0213" y="173038"/>
                        <a:ext cx="2581275" cy="45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274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3B22A-4200-47E3-855A-8EF6EB62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71438"/>
            <a:ext cx="9956800" cy="588962"/>
          </a:xfrm>
        </p:spPr>
        <p:txBody>
          <a:bodyPr/>
          <a:lstStyle/>
          <a:p>
            <a:r>
              <a:rPr lang="en-US" dirty="0"/>
              <a:t>Review: 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04E31-69CB-4E50-B2A6-A8AEEBCCBB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2240" y="741680"/>
            <a:ext cx="10200640" cy="1859280"/>
          </a:xfrm>
        </p:spPr>
        <p:txBody>
          <a:bodyPr>
            <a:normAutofit/>
          </a:bodyPr>
          <a:lstStyle/>
          <a:p>
            <a:r>
              <a:rPr lang="en-CA" sz="2200" dirty="0"/>
              <a:t>This is the CAST rule is for finding out which quadrants the angles are in based on:</a:t>
            </a:r>
          </a:p>
          <a:p>
            <a:r>
              <a:rPr lang="en-CA" sz="2200" dirty="0"/>
              <a:t>Which Trig Function is used and</a:t>
            </a:r>
          </a:p>
          <a:p>
            <a:r>
              <a:rPr lang="en-CA" sz="2200" dirty="0"/>
              <a:t>Whether if the ratio is positive or negative</a:t>
            </a:r>
          </a:p>
          <a:p>
            <a:endParaRPr lang="en-US" sz="22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9A3DC2-76EA-462F-B90F-D9A393B3B320}"/>
              </a:ext>
            </a:extLst>
          </p:cNvPr>
          <p:cNvGrpSpPr>
            <a:grpSpLocks/>
          </p:cNvGrpSpPr>
          <p:nvPr/>
        </p:nvGrpSpPr>
        <p:grpSpPr bwMode="auto">
          <a:xfrm>
            <a:off x="710883" y="2495550"/>
            <a:ext cx="2571750" cy="2571750"/>
            <a:chOff x="642910" y="2786058"/>
            <a:chExt cx="2143140" cy="214314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A08E244-7DD7-40F5-AB6C-3AF9D9B56CA0}"/>
                </a:ext>
              </a:extLst>
            </p:cNvPr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16BD8F0-43F8-48BF-A511-A97611F373BB}"/>
                </a:ext>
              </a:extLst>
            </p:cNvPr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>
            <a:extLst>
              <a:ext uri="{FF2B5EF4-FFF2-40B4-BE49-F238E27FC236}">
                <a16:creationId xmlns:a16="http://schemas.microsoft.com/office/drawing/2014/main" id="{6145C428-6A7D-45A3-9418-AD4BA8CFE149}"/>
              </a:ext>
            </a:extLst>
          </p:cNvPr>
          <p:cNvSpPr/>
          <p:nvPr/>
        </p:nvSpPr>
        <p:spPr>
          <a:xfrm>
            <a:off x="915670" y="2614613"/>
            <a:ext cx="2160588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D97188E-1F2B-4F3C-8048-2CE258DB5B46}"/>
              </a:ext>
            </a:extLst>
          </p:cNvPr>
          <p:cNvSpPr/>
          <p:nvPr/>
        </p:nvSpPr>
        <p:spPr>
          <a:xfrm>
            <a:off x="2711133" y="28654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14BE57F4-8AF1-4416-957F-B68FD5B9A4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900535"/>
              </p:ext>
            </p:extLst>
          </p:nvPr>
        </p:nvGraphicFramePr>
        <p:xfrm>
          <a:off x="2526983" y="2365375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253890" progId="Equation.DSMT4">
                  <p:embed/>
                </p:oleObj>
              </mc:Choice>
              <mc:Fallback>
                <p:oleObj name="Equation" r:id="rId2" imgW="533169" imgH="25389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14BE57F4-8AF1-4416-957F-B68FD5B9A4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6983" y="2365375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E4546A2-1F20-454A-94C5-A2799A0FE7D6}"/>
              </a:ext>
            </a:extLst>
          </p:cNvPr>
          <p:cNvCxnSpPr/>
          <p:nvPr/>
        </p:nvCxnSpPr>
        <p:spPr>
          <a:xfrm rot="16200000" flipH="1">
            <a:off x="2403158" y="3330575"/>
            <a:ext cx="722312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9F2FAEBB-867B-4080-8236-756A97B373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036991"/>
              </p:ext>
            </p:extLst>
          </p:nvPr>
        </p:nvGraphicFramePr>
        <p:xfrm>
          <a:off x="4814989" y="2252078"/>
          <a:ext cx="5859462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11600" imgH="1739900" progId="Equation.DSMT4">
                  <p:embed/>
                </p:oleObj>
              </mc:Choice>
              <mc:Fallback>
                <p:oleObj name="Equation" r:id="rId4" imgW="3911600" imgH="1739900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9F2FAEBB-867B-4080-8236-756A97B373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989" y="2252078"/>
                        <a:ext cx="5859462" cy="264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AC8EC19E-A364-4374-BC2A-07689833E885}"/>
              </a:ext>
            </a:extLst>
          </p:cNvPr>
          <p:cNvSpPr/>
          <p:nvPr/>
        </p:nvSpPr>
        <p:spPr>
          <a:xfrm>
            <a:off x="1199833" y="2863850"/>
            <a:ext cx="103187" cy="10318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4B7F9F-A84C-4EB9-ADFC-7733D624F79F}"/>
              </a:ext>
            </a:extLst>
          </p:cNvPr>
          <p:cNvCxnSpPr/>
          <p:nvPr/>
        </p:nvCxnSpPr>
        <p:spPr>
          <a:xfrm rot="16200000" flipH="1">
            <a:off x="890271" y="3327400"/>
            <a:ext cx="722312" cy="1587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63C13C82-E60E-4D6A-85F0-4E76C375E45D}"/>
              </a:ext>
            </a:extLst>
          </p:cNvPr>
          <p:cNvSpPr/>
          <p:nvPr/>
        </p:nvSpPr>
        <p:spPr>
          <a:xfrm flipV="1">
            <a:off x="2700020" y="439896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A6D5B65-78A8-4588-B487-A3FD420DFAA6}"/>
              </a:ext>
            </a:extLst>
          </p:cNvPr>
          <p:cNvCxnSpPr/>
          <p:nvPr/>
        </p:nvCxnSpPr>
        <p:spPr>
          <a:xfrm rot="5400000" flipH="1" flipV="1">
            <a:off x="2400776" y="403463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21F19C66-B049-41D4-A1E9-873C39CBD115}"/>
              </a:ext>
            </a:extLst>
          </p:cNvPr>
          <p:cNvSpPr/>
          <p:nvPr/>
        </p:nvSpPr>
        <p:spPr>
          <a:xfrm flipV="1">
            <a:off x="1187133" y="439578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B338ACA-2840-4CD7-96EC-918731501B04}"/>
              </a:ext>
            </a:extLst>
          </p:cNvPr>
          <p:cNvCxnSpPr/>
          <p:nvPr/>
        </p:nvCxnSpPr>
        <p:spPr>
          <a:xfrm rot="5400000" flipH="1" flipV="1">
            <a:off x="889476" y="406638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8">
            <a:extLst>
              <a:ext uri="{FF2B5EF4-FFF2-40B4-BE49-F238E27FC236}">
                <a16:creationId xmlns:a16="http://schemas.microsoft.com/office/drawing/2014/main" id="{ABFF9A13-699A-471A-9906-401A142CC2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432683"/>
              </p:ext>
            </p:extLst>
          </p:nvPr>
        </p:nvGraphicFramePr>
        <p:xfrm>
          <a:off x="2741295" y="3922713"/>
          <a:ext cx="27781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39" imgH="101556" progId="Equation.DSMT4">
                  <p:embed/>
                </p:oleObj>
              </mc:Choice>
              <mc:Fallback>
                <p:oleObj name="Equation" r:id="rId6" imgW="139639" imgH="101556" progId="Equation.DSMT4">
                  <p:embed/>
                  <p:pic>
                    <p:nvPicPr>
                      <p:cNvPr id="18" name="Object 28">
                        <a:extLst>
                          <a:ext uri="{FF2B5EF4-FFF2-40B4-BE49-F238E27FC236}">
                            <a16:creationId xmlns:a16="http://schemas.microsoft.com/office/drawing/2014/main" id="{ABFF9A13-699A-471A-9906-401A142CC2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295" y="3922713"/>
                        <a:ext cx="277813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9">
            <a:extLst>
              <a:ext uri="{FF2B5EF4-FFF2-40B4-BE49-F238E27FC236}">
                <a16:creationId xmlns:a16="http://schemas.microsoft.com/office/drawing/2014/main" id="{9E8833A2-8704-4742-9624-1B2FDCB199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635196"/>
              </p:ext>
            </p:extLst>
          </p:nvPr>
        </p:nvGraphicFramePr>
        <p:xfrm>
          <a:off x="968058" y="3924300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39" imgH="101556" progId="Equation.DSMT4">
                  <p:embed/>
                </p:oleObj>
              </mc:Choice>
              <mc:Fallback>
                <p:oleObj name="Equation" r:id="rId8" imgW="139639" imgH="101556" progId="Equation.DSMT4">
                  <p:embed/>
                  <p:pic>
                    <p:nvPicPr>
                      <p:cNvPr id="19" name="Object 29">
                        <a:extLst>
                          <a:ext uri="{FF2B5EF4-FFF2-40B4-BE49-F238E27FC236}">
                            <a16:creationId xmlns:a16="http://schemas.microsoft.com/office/drawing/2014/main" id="{9E8833A2-8704-4742-9624-1B2FDCB199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58" y="3924300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>
            <a:extLst>
              <a:ext uri="{FF2B5EF4-FFF2-40B4-BE49-F238E27FC236}">
                <a16:creationId xmlns:a16="http://schemas.microsoft.com/office/drawing/2014/main" id="{73C3C98C-8155-4FDB-88A6-08CCF9D5EB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398588"/>
              </p:ext>
            </p:extLst>
          </p:nvPr>
        </p:nvGraphicFramePr>
        <p:xfrm>
          <a:off x="961708" y="3295650"/>
          <a:ext cx="27781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20" name="Object 30">
                        <a:extLst>
                          <a:ext uri="{FF2B5EF4-FFF2-40B4-BE49-F238E27FC236}">
                            <a16:creationId xmlns:a16="http://schemas.microsoft.com/office/drawing/2014/main" id="{73C3C98C-8155-4FDB-88A6-08CCF9D5EB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708" y="3295650"/>
                        <a:ext cx="277812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1">
            <a:extLst>
              <a:ext uri="{FF2B5EF4-FFF2-40B4-BE49-F238E27FC236}">
                <a16:creationId xmlns:a16="http://schemas.microsoft.com/office/drawing/2014/main" id="{46C212C4-7D9A-440C-8EE9-8BE4ECC34E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270569"/>
              </p:ext>
            </p:extLst>
          </p:nvPr>
        </p:nvGraphicFramePr>
        <p:xfrm>
          <a:off x="2750820" y="32464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" imgH="139700" progId="Equation.DSMT4">
                  <p:embed/>
                </p:oleObj>
              </mc:Choice>
              <mc:Fallback>
                <p:oleObj name="Equation" r:id="rId11" imgW="139700" imgH="139700" progId="Equation.DSMT4">
                  <p:embed/>
                  <p:pic>
                    <p:nvPicPr>
                      <p:cNvPr id="21" name="Object 31">
                        <a:extLst>
                          <a:ext uri="{FF2B5EF4-FFF2-40B4-BE49-F238E27FC236}">
                            <a16:creationId xmlns:a16="http://schemas.microsoft.com/office/drawing/2014/main" id="{46C212C4-7D9A-440C-8EE9-8BE4ECC34E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820" y="32464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FED4AA4-86A6-41D0-95E3-92EDD6FAFE9D}"/>
              </a:ext>
            </a:extLst>
          </p:cNvPr>
          <p:cNvCxnSpPr/>
          <p:nvPr/>
        </p:nvCxnSpPr>
        <p:spPr>
          <a:xfrm rot="10800000" flipH="1">
            <a:off x="1244283" y="3698875"/>
            <a:ext cx="722312" cy="1588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7AEF0CD-6642-49E7-9A90-52908AEC2F36}"/>
              </a:ext>
            </a:extLst>
          </p:cNvPr>
          <p:cNvCxnSpPr/>
          <p:nvPr/>
        </p:nvCxnSpPr>
        <p:spPr>
          <a:xfrm rot="10800000">
            <a:off x="2026920" y="3703638"/>
            <a:ext cx="722313" cy="1587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32">
            <a:extLst>
              <a:ext uri="{FF2B5EF4-FFF2-40B4-BE49-F238E27FC236}">
                <a16:creationId xmlns:a16="http://schemas.microsoft.com/office/drawing/2014/main" id="{4DCEC868-3E32-4296-A203-79519BBEAD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433763"/>
              </p:ext>
            </p:extLst>
          </p:nvPr>
        </p:nvGraphicFramePr>
        <p:xfrm>
          <a:off x="2185670" y="36528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" imgH="139700" progId="Equation.DSMT4">
                  <p:embed/>
                </p:oleObj>
              </mc:Choice>
              <mc:Fallback>
                <p:oleObj name="Equation" r:id="rId12" imgW="139700" imgH="139700" progId="Equation.DSMT4">
                  <p:embed/>
                  <p:pic>
                    <p:nvPicPr>
                      <p:cNvPr id="24" name="Object 32">
                        <a:extLst>
                          <a:ext uri="{FF2B5EF4-FFF2-40B4-BE49-F238E27FC236}">
                            <a16:creationId xmlns:a16="http://schemas.microsoft.com/office/drawing/2014/main" id="{4DCEC868-3E32-4296-A203-79519BBEAD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670" y="36528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3">
            <a:extLst>
              <a:ext uri="{FF2B5EF4-FFF2-40B4-BE49-F238E27FC236}">
                <a16:creationId xmlns:a16="http://schemas.microsoft.com/office/drawing/2014/main" id="{30C67AEF-6088-4F4A-948B-F5C60D1726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669359"/>
              </p:ext>
            </p:extLst>
          </p:nvPr>
        </p:nvGraphicFramePr>
        <p:xfrm>
          <a:off x="1536383" y="3732213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39" imgH="101556" progId="Equation.DSMT4">
                  <p:embed/>
                </p:oleObj>
              </mc:Choice>
              <mc:Fallback>
                <p:oleObj name="Equation" r:id="rId13" imgW="139639" imgH="101556" progId="Equation.DSMT4">
                  <p:embed/>
                  <p:pic>
                    <p:nvPicPr>
                      <p:cNvPr id="25" name="Object 33">
                        <a:extLst>
                          <a:ext uri="{FF2B5EF4-FFF2-40B4-BE49-F238E27FC236}">
                            <a16:creationId xmlns:a16="http://schemas.microsoft.com/office/drawing/2014/main" id="{30C67AEF-6088-4F4A-948B-F5C60D1726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383" y="3732213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97B9985-77F1-4610-BA1E-5F21D908E8BB}"/>
              </a:ext>
            </a:extLst>
          </p:cNvPr>
          <p:cNvCxnSpPr>
            <a:endCxn id="8" idx="3"/>
          </p:cNvCxnSpPr>
          <p:nvPr/>
        </p:nvCxnSpPr>
        <p:spPr>
          <a:xfrm rot="5400000" flipH="1" flipV="1">
            <a:off x="1983264" y="2959894"/>
            <a:ext cx="747713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EA2039B-DA35-4866-A7EC-835069BC41F6}"/>
              </a:ext>
            </a:extLst>
          </p:cNvPr>
          <p:cNvCxnSpPr>
            <a:endCxn id="12" idx="5"/>
          </p:cNvCxnSpPr>
          <p:nvPr/>
        </p:nvCxnSpPr>
        <p:spPr>
          <a:xfrm rot="16200000" flipV="1">
            <a:off x="1267301" y="2974182"/>
            <a:ext cx="741363" cy="6985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4EF8B1D-3571-4701-B7EC-5B57104D5B7C}"/>
              </a:ext>
            </a:extLst>
          </p:cNvPr>
          <p:cNvCxnSpPr/>
          <p:nvPr/>
        </p:nvCxnSpPr>
        <p:spPr>
          <a:xfrm rot="16200000" flipH="1">
            <a:off x="1996758" y="3706812"/>
            <a:ext cx="749300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5BA5255-3974-409E-98D5-733D1DB878CB}"/>
              </a:ext>
            </a:extLst>
          </p:cNvPr>
          <p:cNvCxnSpPr>
            <a:endCxn id="16" idx="5"/>
          </p:cNvCxnSpPr>
          <p:nvPr/>
        </p:nvCxnSpPr>
        <p:spPr>
          <a:xfrm rot="10800000" flipV="1">
            <a:off x="1277620" y="3700463"/>
            <a:ext cx="723900" cy="7112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34">
            <a:extLst>
              <a:ext uri="{FF2B5EF4-FFF2-40B4-BE49-F238E27FC236}">
                <a16:creationId xmlns:a16="http://schemas.microsoft.com/office/drawing/2014/main" id="{A6E14474-44D9-4735-8059-EA1348B51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865190"/>
              </p:ext>
            </p:extLst>
          </p:nvPr>
        </p:nvGraphicFramePr>
        <p:xfrm>
          <a:off x="6534251" y="2777541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" imgH="139700" progId="Equation.DSMT4">
                  <p:embed/>
                </p:oleObj>
              </mc:Choice>
              <mc:Fallback>
                <p:oleObj name="Equation" r:id="rId14" imgW="139700" imgH="139700" progId="Equation.DSMT4">
                  <p:embed/>
                  <p:pic>
                    <p:nvPicPr>
                      <p:cNvPr id="30" name="Object 34">
                        <a:extLst>
                          <a:ext uri="{FF2B5EF4-FFF2-40B4-BE49-F238E27FC236}">
                            <a16:creationId xmlns:a16="http://schemas.microsoft.com/office/drawing/2014/main" id="{A6E14474-44D9-4735-8059-EA1348B51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251" y="2777541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5">
            <a:extLst>
              <a:ext uri="{FF2B5EF4-FFF2-40B4-BE49-F238E27FC236}">
                <a16:creationId xmlns:a16="http://schemas.microsoft.com/office/drawing/2014/main" id="{5F907BE4-D24D-4D1D-BF36-81F7575775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763237"/>
              </p:ext>
            </p:extLst>
          </p:nvPr>
        </p:nvGraphicFramePr>
        <p:xfrm>
          <a:off x="6535622" y="3545891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31" name="Object 35">
                        <a:extLst>
                          <a:ext uri="{FF2B5EF4-FFF2-40B4-BE49-F238E27FC236}">
                            <a16:creationId xmlns:a16="http://schemas.microsoft.com/office/drawing/2014/main" id="{5F907BE4-D24D-4D1D-BF36-81F7575775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622" y="3545891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6">
            <a:extLst>
              <a:ext uri="{FF2B5EF4-FFF2-40B4-BE49-F238E27FC236}">
                <a16:creationId xmlns:a16="http://schemas.microsoft.com/office/drawing/2014/main" id="{1C2450F9-541C-4679-9387-C8B5956A0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874829"/>
              </p:ext>
            </p:extLst>
          </p:nvPr>
        </p:nvGraphicFramePr>
        <p:xfrm>
          <a:off x="6622214" y="4304716"/>
          <a:ext cx="4714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700" imgH="139700" progId="Equation.DSMT4">
                  <p:embed/>
                </p:oleObj>
              </mc:Choice>
              <mc:Fallback>
                <p:oleObj name="Equation" r:id="rId16" imgW="139700" imgH="139700" progId="Equation.DSMT4">
                  <p:embed/>
                  <p:pic>
                    <p:nvPicPr>
                      <p:cNvPr id="32" name="Object 36">
                        <a:extLst>
                          <a:ext uri="{FF2B5EF4-FFF2-40B4-BE49-F238E27FC236}">
                            <a16:creationId xmlns:a16="http://schemas.microsoft.com/office/drawing/2014/main" id="{1C2450F9-541C-4679-9387-C8B5956A06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2214" y="4304716"/>
                        <a:ext cx="4714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7">
            <a:extLst>
              <a:ext uri="{FF2B5EF4-FFF2-40B4-BE49-F238E27FC236}">
                <a16:creationId xmlns:a16="http://schemas.microsoft.com/office/drawing/2014/main" id="{72CFB5AA-CA05-41E6-85C2-451FC55BE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398310"/>
              </p:ext>
            </p:extLst>
          </p:nvPr>
        </p:nvGraphicFramePr>
        <p:xfrm>
          <a:off x="7601701" y="2821673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700" imgH="139700" progId="Equation.DSMT4">
                  <p:embed/>
                </p:oleObj>
              </mc:Choice>
              <mc:Fallback>
                <p:oleObj name="Equation" r:id="rId17" imgW="139700" imgH="139700" progId="Equation.DSMT4">
                  <p:embed/>
                  <p:pic>
                    <p:nvPicPr>
                      <p:cNvPr id="33" name="Object 37">
                        <a:extLst>
                          <a:ext uri="{FF2B5EF4-FFF2-40B4-BE49-F238E27FC236}">
                            <a16:creationId xmlns:a16="http://schemas.microsoft.com/office/drawing/2014/main" id="{72CFB5AA-CA05-41E6-85C2-451FC55BEE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1701" y="2821673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8">
            <a:extLst>
              <a:ext uri="{FF2B5EF4-FFF2-40B4-BE49-F238E27FC236}">
                <a16:creationId xmlns:a16="http://schemas.microsoft.com/office/drawing/2014/main" id="{571AE85A-8927-4BD5-B6FB-9300A8074B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924093"/>
              </p:ext>
            </p:extLst>
          </p:nvPr>
        </p:nvGraphicFramePr>
        <p:xfrm>
          <a:off x="7598526" y="3723691"/>
          <a:ext cx="4714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39" imgH="101556" progId="Equation.DSMT4">
                  <p:embed/>
                </p:oleObj>
              </mc:Choice>
              <mc:Fallback>
                <p:oleObj name="Equation" r:id="rId18" imgW="139639" imgH="101556" progId="Equation.DSMT4">
                  <p:embed/>
                  <p:pic>
                    <p:nvPicPr>
                      <p:cNvPr id="34" name="Object 38">
                        <a:extLst>
                          <a:ext uri="{FF2B5EF4-FFF2-40B4-BE49-F238E27FC236}">
                            <a16:creationId xmlns:a16="http://schemas.microsoft.com/office/drawing/2014/main" id="{571AE85A-8927-4BD5-B6FB-9300A8074B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8526" y="3723691"/>
                        <a:ext cx="471487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9">
            <a:extLst>
              <a:ext uri="{FF2B5EF4-FFF2-40B4-BE49-F238E27FC236}">
                <a16:creationId xmlns:a16="http://schemas.microsoft.com/office/drawing/2014/main" id="{17E4162F-D082-4EFF-9481-E18E21640A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547849"/>
              </p:ext>
            </p:extLst>
          </p:nvPr>
        </p:nvGraphicFramePr>
        <p:xfrm>
          <a:off x="7596938" y="4479341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39" imgH="101556" progId="Equation.DSMT4">
                  <p:embed/>
                </p:oleObj>
              </mc:Choice>
              <mc:Fallback>
                <p:oleObj name="Equation" r:id="rId20" imgW="139639" imgH="101556" progId="Equation.DSMT4">
                  <p:embed/>
                  <p:pic>
                    <p:nvPicPr>
                      <p:cNvPr id="35" name="Object 39">
                        <a:extLst>
                          <a:ext uri="{FF2B5EF4-FFF2-40B4-BE49-F238E27FC236}">
                            <a16:creationId xmlns:a16="http://schemas.microsoft.com/office/drawing/2014/main" id="{17E4162F-D082-4EFF-9481-E18E21640A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938" y="4479341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0">
            <a:extLst>
              <a:ext uri="{FF2B5EF4-FFF2-40B4-BE49-F238E27FC236}">
                <a16:creationId xmlns:a16="http://schemas.microsoft.com/office/drawing/2014/main" id="{2B5B1D9C-2250-44B5-90D8-B0133385C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858939"/>
              </p:ext>
            </p:extLst>
          </p:nvPr>
        </p:nvGraphicFramePr>
        <p:xfrm>
          <a:off x="8758988" y="2991853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39" imgH="101556" progId="Equation.DSMT4">
                  <p:embed/>
                </p:oleObj>
              </mc:Choice>
              <mc:Fallback>
                <p:oleObj name="Equation" r:id="rId22" imgW="139639" imgH="101556" progId="Equation.DSMT4">
                  <p:embed/>
                  <p:pic>
                    <p:nvPicPr>
                      <p:cNvPr id="36" name="Object 40">
                        <a:extLst>
                          <a:ext uri="{FF2B5EF4-FFF2-40B4-BE49-F238E27FC236}">
                            <a16:creationId xmlns:a16="http://schemas.microsoft.com/office/drawing/2014/main" id="{2B5B1D9C-2250-44B5-90D8-B0133385C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8988" y="2991853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1">
            <a:extLst>
              <a:ext uri="{FF2B5EF4-FFF2-40B4-BE49-F238E27FC236}">
                <a16:creationId xmlns:a16="http://schemas.microsoft.com/office/drawing/2014/main" id="{AED898CE-B8AE-42EE-B5A6-2CE603CE4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870989"/>
              </p:ext>
            </p:extLst>
          </p:nvPr>
        </p:nvGraphicFramePr>
        <p:xfrm>
          <a:off x="8755813" y="3747503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39" imgH="101556" progId="Equation.DSMT4">
                  <p:embed/>
                </p:oleObj>
              </mc:Choice>
              <mc:Fallback>
                <p:oleObj name="Equation" r:id="rId24" imgW="139639" imgH="101556" progId="Equation.DSMT4">
                  <p:embed/>
                  <p:pic>
                    <p:nvPicPr>
                      <p:cNvPr id="37" name="Object 41">
                        <a:extLst>
                          <a:ext uri="{FF2B5EF4-FFF2-40B4-BE49-F238E27FC236}">
                            <a16:creationId xmlns:a16="http://schemas.microsoft.com/office/drawing/2014/main" id="{AED898CE-B8AE-42EE-B5A6-2CE603CE4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5813" y="3747503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2">
            <a:extLst>
              <a:ext uri="{FF2B5EF4-FFF2-40B4-BE49-F238E27FC236}">
                <a16:creationId xmlns:a16="http://schemas.microsoft.com/office/drawing/2014/main" id="{0F45DBA1-CCFA-456B-B53C-DF63775CC9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390477"/>
              </p:ext>
            </p:extLst>
          </p:nvPr>
        </p:nvGraphicFramePr>
        <p:xfrm>
          <a:off x="8757718" y="4303293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38" name="Object 42">
                        <a:extLst>
                          <a:ext uri="{FF2B5EF4-FFF2-40B4-BE49-F238E27FC236}">
                            <a16:creationId xmlns:a16="http://schemas.microsoft.com/office/drawing/2014/main" id="{0F45DBA1-CCFA-456B-B53C-DF63775CC9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718" y="4303293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43">
            <a:extLst>
              <a:ext uri="{FF2B5EF4-FFF2-40B4-BE49-F238E27FC236}">
                <a16:creationId xmlns:a16="http://schemas.microsoft.com/office/drawing/2014/main" id="{033EDE45-B9C2-4923-BA81-E237520FD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524424"/>
              </p:ext>
            </p:extLst>
          </p:nvPr>
        </p:nvGraphicFramePr>
        <p:xfrm>
          <a:off x="9848013" y="2983916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639" imgH="101556" progId="Equation.DSMT4">
                  <p:embed/>
                </p:oleObj>
              </mc:Choice>
              <mc:Fallback>
                <p:oleObj name="Equation" r:id="rId27" imgW="139639" imgH="101556" progId="Equation.DSMT4">
                  <p:embed/>
                  <p:pic>
                    <p:nvPicPr>
                      <p:cNvPr id="39" name="Object 43">
                        <a:extLst>
                          <a:ext uri="{FF2B5EF4-FFF2-40B4-BE49-F238E27FC236}">
                            <a16:creationId xmlns:a16="http://schemas.microsoft.com/office/drawing/2014/main" id="{033EDE45-B9C2-4923-BA81-E237520FDE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8013" y="2983916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44">
            <a:extLst>
              <a:ext uri="{FF2B5EF4-FFF2-40B4-BE49-F238E27FC236}">
                <a16:creationId xmlns:a16="http://schemas.microsoft.com/office/drawing/2014/main" id="{2DFE1911-2C9E-4660-8C52-A246A0B2C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892197"/>
              </p:ext>
            </p:extLst>
          </p:nvPr>
        </p:nvGraphicFramePr>
        <p:xfrm>
          <a:off x="9844838" y="3676066"/>
          <a:ext cx="469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40" name="Object 44">
                        <a:extLst>
                          <a:ext uri="{FF2B5EF4-FFF2-40B4-BE49-F238E27FC236}">
                            <a16:creationId xmlns:a16="http://schemas.microsoft.com/office/drawing/2014/main" id="{2DFE1911-2C9E-4660-8C52-A246A0B2CB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4838" y="3676066"/>
                        <a:ext cx="469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5">
            <a:extLst>
              <a:ext uri="{FF2B5EF4-FFF2-40B4-BE49-F238E27FC236}">
                <a16:creationId xmlns:a16="http://schemas.microsoft.com/office/drawing/2014/main" id="{FC80CA54-DB46-4FA0-8343-620B40AC9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660235"/>
              </p:ext>
            </p:extLst>
          </p:nvPr>
        </p:nvGraphicFramePr>
        <p:xfrm>
          <a:off x="9844838" y="4495216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01556" progId="Equation.DSMT4">
                  <p:embed/>
                </p:oleObj>
              </mc:Choice>
              <mc:Fallback>
                <p:oleObj name="Equation" r:id="rId30" imgW="139639" imgH="101556" progId="Equation.DSMT4">
                  <p:embed/>
                  <p:pic>
                    <p:nvPicPr>
                      <p:cNvPr id="41" name="Object 45">
                        <a:extLst>
                          <a:ext uri="{FF2B5EF4-FFF2-40B4-BE49-F238E27FC236}">
                            <a16:creationId xmlns:a16="http://schemas.microsoft.com/office/drawing/2014/main" id="{FC80CA54-DB46-4FA0-8343-620B40AC92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4838" y="4495216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6">
            <a:extLst>
              <a:ext uri="{FF2B5EF4-FFF2-40B4-BE49-F238E27FC236}">
                <a16:creationId xmlns:a16="http://schemas.microsoft.com/office/drawing/2014/main" id="{103E0F71-E7DF-43CC-8F7D-86D970469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928892"/>
              </p:ext>
            </p:extLst>
          </p:nvPr>
        </p:nvGraphicFramePr>
        <p:xfrm>
          <a:off x="506095" y="2386013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9" imgH="253890" progId="Equation.DSMT4">
                  <p:embed/>
                </p:oleObj>
              </mc:Choice>
              <mc:Fallback>
                <p:oleObj name="Equation" r:id="rId32" imgW="533169" imgH="253890" progId="Equation.DSMT4">
                  <p:embed/>
                  <p:pic>
                    <p:nvPicPr>
                      <p:cNvPr id="42" name="Object 46">
                        <a:extLst>
                          <a:ext uri="{FF2B5EF4-FFF2-40B4-BE49-F238E27FC236}">
                            <a16:creationId xmlns:a16="http://schemas.microsoft.com/office/drawing/2014/main" id="{103E0F71-E7DF-43CC-8F7D-86D9704691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" y="2386013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73">
            <a:extLst>
              <a:ext uri="{FF2B5EF4-FFF2-40B4-BE49-F238E27FC236}">
                <a16:creationId xmlns:a16="http://schemas.microsoft.com/office/drawing/2014/main" id="{F1051EEC-242B-44FF-83F3-A38E49EE6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186026"/>
              </p:ext>
            </p:extLst>
          </p:nvPr>
        </p:nvGraphicFramePr>
        <p:xfrm>
          <a:off x="2214245" y="3462338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9579" imgH="177646" progId="Equation.DSMT4">
                  <p:embed/>
                </p:oleObj>
              </mc:Choice>
              <mc:Fallback>
                <p:oleObj name="Equation" r:id="rId33" imgW="139579" imgH="177646" progId="Equation.DSMT4">
                  <p:embed/>
                  <p:pic>
                    <p:nvPicPr>
                      <p:cNvPr id="43" name="Object 73">
                        <a:extLst>
                          <a:ext uri="{FF2B5EF4-FFF2-40B4-BE49-F238E27FC236}">
                            <a16:creationId xmlns:a16="http://schemas.microsoft.com/office/drawing/2014/main" id="{F1051EEC-242B-44FF-83F3-A38E49EE63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245" y="3462338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8">
            <a:extLst>
              <a:ext uri="{FF2B5EF4-FFF2-40B4-BE49-F238E27FC236}">
                <a16:creationId xmlns:a16="http://schemas.microsoft.com/office/drawing/2014/main" id="{8DB0A081-B89F-4AB2-B336-E88D8F3622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474722"/>
              </p:ext>
            </p:extLst>
          </p:nvPr>
        </p:nvGraphicFramePr>
        <p:xfrm>
          <a:off x="477520" y="443388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33169" imgH="253890" progId="Equation.DSMT4">
                  <p:embed/>
                </p:oleObj>
              </mc:Choice>
              <mc:Fallback>
                <p:oleObj name="Equation" r:id="rId35" imgW="533169" imgH="253890" progId="Equation.DSMT4">
                  <p:embed/>
                  <p:pic>
                    <p:nvPicPr>
                      <p:cNvPr id="44" name="Object 48">
                        <a:extLst>
                          <a:ext uri="{FF2B5EF4-FFF2-40B4-BE49-F238E27FC236}">
                            <a16:creationId xmlns:a16="http://schemas.microsoft.com/office/drawing/2014/main" id="{8DB0A081-B89F-4AB2-B336-E88D8F3622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" y="443388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75">
            <a:extLst>
              <a:ext uri="{FF2B5EF4-FFF2-40B4-BE49-F238E27FC236}">
                <a16:creationId xmlns:a16="http://schemas.microsoft.com/office/drawing/2014/main" id="{22E2A291-D49F-464F-9CD0-1D0614C44B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814512"/>
              </p:ext>
            </p:extLst>
          </p:nvPr>
        </p:nvGraphicFramePr>
        <p:xfrm>
          <a:off x="1628458" y="3481388"/>
          <a:ext cx="173037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39579" imgH="177646" progId="Equation.DSMT4">
                  <p:embed/>
                </p:oleObj>
              </mc:Choice>
              <mc:Fallback>
                <p:oleObj name="Equation" r:id="rId36" imgW="139579" imgH="177646" progId="Equation.DSMT4">
                  <p:embed/>
                  <p:pic>
                    <p:nvPicPr>
                      <p:cNvPr id="45" name="Object 75">
                        <a:extLst>
                          <a:ext uri="{FF2B5EF4-FFF2-40B4-BE49-F238E27FC236}">
                            <a16:creationId xmlns:a16="http://schemas.microsoft.com/office/drawing/2014/main" id="{22E2A291-D49F-464F-9CD0-1D0614C44B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458" y="3481388"/>
                        <a:ext cx="173037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0">
            <a:extLst>
              <a:ext uri="{FF2B5EF4-FFF2-40B4-BE49-F238E27FC236}">
                <a16:creationId xmlns:a16="http://schemas.microsoft.com/office/drawing/2014/main" id="{F83C15FD-5FAF-447A-8B3A-7AD481A965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485661"/>
              </p:ext>
            </p:extLst>
          </p:nvPr>
        </p:nvGraphicFramePr>
        <p:xfrm>
          <a:off x="1542733" y="3519488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9639" imgH="101556" progId="Equation.DSMT4">
                  <p:embed/>
                </p:oleObj>
              </mc:Choice>
              <mc:Fallback>
                <p:oleObj name="Equation" r:id="rId38" imgW="139639" imgH="101556" progId="Equation.DSMT4">
                  <p:embed/>
                  <p:pic>
                    <p:nvPicPr>
                      <p:cNvPr id="46" name="Object 50">
                        <a:extLst>
                          <a:ext uri="{FF2B5EF4-FFF2-40B4-BE49-F238E27FC236}">
                            <a16:creationId xmlns:a16="http://schemas.microsoft.com/office/drawing/2014/main" id="{F83C15FD-5FAF-447A-8B3A-7AD481A965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2733" y="3519488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1">
            <a:extLst>
              <a:ext uri="{FF2B5EF4-FFF2-40B4-BE49-F238E27FC236}">
                <a16:creationId xmlns:a16="http://schemas.microsoft.com/office/drawing/2014/main" id="{377D7B5F-65DA-4574-A0C7-FC609A252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38666"/>
              </p:ext>
            </p:extLst>
          </p:nvPr>
        </p:nvGraphicFramePr>
        <p:xfrm>
          <a:off x="1598295" y="3724275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39579" imgH="177646" progId="Equation.DSMT4">
                  <p:embed/>
                </p:oleObj>
              </mc:Choice>
              <mc:Fallback>
                <p:oleObj name="Equation" r:id="rId39" imgW="139579" imgH="177646" progId="Equation.DSMT4">
                  <p:embed/>
                  <p:pic>
                    <p:nvPicPr>
                      <p:cNvPr id="47" name="Object 51">
                        <a:extLst>
                          <a:ext uri="{FF2B5EF4-FFF2-40B4-BE49-F238E27FC236}">
                            <a16:creationId xmlns:a16="http://schemas.microsoft.com/office/drawing/2014/main" id="{377D7B5F-65DA-4574-A0C7-FC609A2524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295" y="3724275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2">
            <a:extLst>
              <a:ext uri="{FF2B5EF4-FFF2-40B4-BE49-F238E27FC236}">
                <a16:creationId xmlns:a16="http://schemas.microsoft.com/office/drawing/2014/main" id="{4360C369-3C23-422F-A124-4C916CC1C7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08557"/>
              </p:ext>
            </p:extLst>
          </p:nvPr>
        </p:nvGraphicFramePr>
        <p:xfrm>
          <a:off x="2230120" y="34496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39700" imgH="139700" progId="Equation.DSMT4">
                  <p:embed/>
                </p:oleObj>
              </mc:Choice>
              <mc:Fallback>
                <p:oleObj name="Equation" r:id="rId40" imgW="139700" imgH="139700" progId="Equation.DSMT4">
                  <p:embed/>
                  <p:pic>
                    <p:nvPicPr>
                      <p:cNvPr id="48" name="Object 52">
                        <a:extLst>
                          <a:ext uri="{FF2B5EF4-FFF2-40B4-BE49-F238E27FC236}">
                            <a16:creationId xmlns:a16="http://schemas.microsoft.com/office/drawing/2014/main" id="{4360C369-3C23-422F-A124-4C916CC1C7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120" y="34496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3">
            <a:extLst>
              <a:ext uri="{FF2B5EF4-FFF2-40B4-BE49-F238E27FC236}">
                <a16:creationId xmlns:a16="http://schemas.microsoft.com/office/drawing/2014/main" id="{03C0D3F8-B481-47ED-BE26-CA40143EB1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876282"/>
              </p:ext>
            </p:extLst>
          </p:nvPr>
        </p:nvGraphicFramePr>
        <p:xfrm>
          <a:off x="2212658" y="3744913"/>
          <a:ext cx="187325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9579" imgH="177646" progId="Equation.DSMT4">
                  <p:embed/>
                </p:oleObj>
              </mc:Choice>
              <mc:Fallback>
                <p:oleObj name="Equation" r:id="rId41" imgW="139579" imgH="177646" progId="Equation.DSMT4">
                  <p:embed/>
                  <p:pic>
                    <p:nvPicPr>
                      <p:cNvPr id="49" name="Object 53">
                        <a:extLst>
                          <a:ext uri="{FF2B5EF4-FFF2-40B4-BE49-F238E27FC236}">
                            <a16:creationId xmlns:a16="http://schemas.microsoft.com/office/drawing/2014/main" id="{03C0D3F8-B481-47ED-BE26-CA40143EB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658" y="3744913"/>
                        <a:ext cx="187325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54">
            <a:extLst>
              <a:ext uri="{FF2B5EF4-FFF2-40B4-BE49-F238E27FC236}">
                <a16:creationId xmlns:a16="http://schemas.microsoft.com/office/drawing/2014/main" id="{5842180E-E64D-4A9F-98FC-7215C2E4B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730301"/>
              </p:ext>
            </p:extLst>
          </p:nvPr>
        </p:nvGraphicFramePr>
        <p:xfrm>
          <a:off x="2601595" y="449103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33169" imgH="253890" progId="Equation.DSMT4">
                  <p:embed/>
                </p:oleObj>
              </mc:Choice>
              <mc:Fallback>
                <p:oleObj name="Equation" r:id="rId42" imgW="533169" imgH="253890" progId="Equation.DSMT4">
                  <p:embed/>
                  <p:pic>
                    <p:nvPicPr>
                      <p:cNvPr id="50" name="Object 54">
                        <a:extLst>
                          <a:ext uri="{FF2B5EF4-FFF2-40B4-BE49-F238E27FC236}">
                            <a16:creationId xmlns:a16="http://schemas.microsoft.com/office/drawing/2014/main" id="{5842180E-E64D-4A9F-98FC-7215C2E4B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595" y="449103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3">
            <a:extLst>
              <a:ext uri="{FF2B5EF4-FFF2-40B4-BE49-F238E27FC236}">
                <a16:creationId xmlns:a16="http://schemas.microsoft.com/office/drawing/2014/main" id="{9D88639D-4C54-4743-84F4-3BE76C32D5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917957"/>
              </p:ext>
            </p:extLst>
          </p:nvPr>
        </p:nvGraphicFramePr>
        <p:xfrm>
          <a:off x="1381457" y="5114925"/>
          <a:ext cx="11588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850531" imgH="253890" progId="Equation.DSMT4">
                  <p:embed/>
                </p:oleObj>
              </mc:Choice>
              <mc:Fallback>
                <p:oleObj name="Equation" r:id="rId43" imgW="850531" imgH="253890" progId="Equation.DSMT4">
                  <p:embed/>
                  <p:pic>
                    <p:nvPicPr>
                      <p:cNvPr id="51" name="Object 83">
                        <a:extLst>
                          <a:ext uri="{FF2B5EF4-FFF2-40B4-BE49-F238E27FC236}">
                            <a16:creationId xmlns:a16="http://schemas.microsoft.com/office/drawing/2014/main" id="{9D88639D-4C54-4743-84F4-3BE76C32D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457" y="5114925"/>
                        <a:ext cx="11588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EBB00A3A-2389-4F06-A019-DAF5548EC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2833" y="3006725"/>
            <a:ext cx="3984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0C0886C-D1E7-4E4B-B9DB-4636D3BC5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3970" y="3005138"/>
            <a:ext cx="3984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E7166BB-6F96-4411-94D2-F6713CFB9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683" y="3821113"/>
            <a:ext cx="381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8000C5-D455-4CC4-9814-5A36A575C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183" y="3843338"/>
            <a:ext cx="41433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A271F9D-6BDE-44F1-BC57-44C244610232}"/>
                  </a:ext>
                </a:extLst>
              </p:cNvPr>
              <p:cNvSpPr txBox="1"/>
              <p:nvPr/>
            </p:nvSpPr>
            <p:spPr>
              <a:xfrm>
                <a:off x="3949226" y="5018485"/>
                <a:ext cx="7010252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If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 gives a positive ratio, the angles can be in Q1 and Q2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A271F9D-6BDE-44F1-BC57-44C244610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226" y="5018485"/>
                <a:ext cx="7010252" cy="369332"/>
              </a:xfrm>
              <a:prstGeom prst="rect">
                <a:avLst/>
              </a:prstGeom>
              <a:blipFill>
                <a:blip r:embed="rId46"/>
                <a:stretch>
                  <a:fillRect l="-78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>
            <a:extLst>
              <a:ext uri="{FF2B5EF4-FFF2-40B4-BE49-F238E27FC236}">
                <a16:creationId xmlns:a16="http://schemas.microsoft.com/office/drawing/2014/main" id="{B64FF871-1BF2-4EF0-9549-C9124EBFEA2B}"/>
              </a:ext>
            </a:extLst>
          </p:cNvPr>
          <p:cNvSpPr/>
          <p:nvPr/>
        </p:nvSpPr>
        <p:spPr>
          <a:xfrm>
            <a:off x="6318986" y="2748013"/>
            <a:ext cx="1920240" cy="568960"/>
          </a:xfrm>
          <a:prstGeom prst="rect">
            <a:avLst/>
          </a:prstGeom>
          <a:solidFill>
            <a:srgbClr val="00B0F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C3ABFAA-7B30-44FC-8B2E-871B004E9C96}"/>
                  </a:ext>
                </a:extLst>
              </p:cNvPr>
              <p:cNvSpPr txBox="1"/>
              <p:nvPr/>
            </p:nvSpPr>
            <p:spPr>
              <a:xfrm>
                <a:off x="3939066" y="5465525"/>
                <a:ext cx="7090403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If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 gives a negative ratio, the angles can be in Q2 and Q3</a:t>
                </a: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C3ABFAA-7B30-44FC-8B2E-871B004E9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9066" y="5465525"/>
                <a:ext cx="7090403" cy="369332"/>
              </a:xfrm>
              <a:prstGeom prst="rect">
                <a:avLst/>
              </a:prstGeom>
              <a:blipFill>
                <a:blip r:embed="rId47"/>
                <a:stretch>
                  <a:fillRect l="-68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 62">
            <a:extLst>
              <a:ext uri="{FF2B5EF4-FFF2-40B4-BE49-F238E27FC236}">
                <a16:creationId xmlns:a16="http://schemas.microsoft.com/office/drawing/2014/main" id="{F1EBD8F1-7D60-46BD-8400-2A4AB9E14F82}"/>
              </a:ext>
            </a:extLst>
          </p:cNvPr>
          <p:cNvSpPr/>
          <p:nvPr/>
        </p:nvSpPr>
        <p:spPr>
          <a:xfrm>
            <a:off x="8564346" y="2778493"/>
            <a:ext cx="1920240" cy="568960"/>
          </a:xfrm>
          <a:prstGeom prst="rect">
            <a:avLst/>
          </a:prstGeom>
          <a:solidFill>
            <a:srgbClr val="00B0F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BF2622C0-BCDE-4FA6-9516-614C2D42B14C}"/>
                  </a:ext>
                </a:extLst>
              </p:cNvPr>
              <p:cNvSpPr txBox="1"/>
              <p:nvPr/>
            </p:nvSpPr>
            <p:spPr>
              <a:xfrm>
                <a:off x="3959386" y="5932885"/>
                <a:ext cx="7090403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If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 gives a negative ratio, the angles can be in Q2 and Q3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BF2622C0-BCDE-4FA6-9516-614C2D42B1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386" y="5932885"/>
                <a:ext cx="7090403" cy="369332"/>
              </a:xfrm>
              <a:prstGeom prst="rect">
                <a:avLst/>
              </a:prstGeom>
              <a:blipFill>
                <a:blip r:embed="rId48"/>
                <a:stretch>
                  <a:fillRect l="-774" t="-8197" r="-8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Rectangle 64">
            <a:extLst>
              <a:ext uri="{FF2B5EF4-FFF2-40B4-BE49-F238E27FC236}">
                <a16:creationId xmlns:a16="http://schemas.microsoft.com/office/drawing/2014/main" id="{0F06182F-B8E4-4E4C-8190-50BFA8E5F1BD}"/>
              </a:ext>
            </a:extLst>
          </p:cNvPr>
          <p:cNvSpPr/>
          <p:nvPr/>
        </p:nvSpPr>
        <p:spPr>
          <a:xfrm>
            <a:off x="7477226" y="3510013"/>
            <a:ext cx="1920240" cy="568960"/>
          </a:xfrm>
          <a:prstGeom prst="rect">
            <a:avLst/>
          </a:prstGeom>
          <a:solidFill>
            <a:srgbClr val="00B0F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12A6051-E2E2-4FF6-BA88-46391A3DE8CC}"/>
                  </a:ext>
                </a:extLst>
              </p:cNvPr>
              <p:cNvSpPr txBox="1"/>
              <p:nvPr/>
            </p:nvSpPr>
            <p:spPr>
              <a:xfrm>
                <a:off x="3935322" y="6358000"/>
                <a:ext cx="7090403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If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𝑡𝑎𝑛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 gives a negative ratio, the angles can be in Q2 and Q4</a:t>
                </a: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12A6051-E2E2-4FF6-BA88-46391A3DE8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322" y="6358000"/>
                <a:ext cx="7090403" cy="369332"/>
              </a:xfrm>
              <a:prstGeom prst="rect">
                <a:avLst/>
              </a:prstGeom>
              <a:blipFill>
                <a:blip r:embed="rId49"/>
                <a:stretch>
                  <a:fillRect l="-774" t="-9836" r="-34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>
            <a:extLst>
              <a:ext uri="{FF2B5EF4-FFF2-40B4-BE49-F238E27FC236}">
                <a16:creationId xmlns:a16="http://schemas.microsoft.com/office/drawing/2014/main" id="{2ABB92A8-9886-4133-B7BF-D1B6D9293DB8}"/>
              </a:ext>
            </a:extLst>
          </p:cNvPr>
          <p:cNvSpPr/>
          <p:nvPr/>
        </p:nvSpPr>
        <p:spPr>
          <a:xfrm>
            <a:off x="7405036" y="4223886"/>
            <a:ext cx="872690" cy="620829"/>
          </a:xfrm>
          <a:prstGeom prst="rect">
            <a:avLst/>
          </a:prstGeom>
          <a:solidFill>
            <a:srgbClr val="00B0F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3076127-BCB8-49C6-8BB8-CFF101D4B3F1}"/>
              </a:ext>
            </a:extLst>
          </p:cNvPr>
          <p:cNvSpPr/>
          <p:nvPr/>
        </p:nvSpPr>
        <p:spPr>
          <a:xfrm>
            <a:off x="9626867" y="4215864"/>
            <a:ext cx="872690" cy="620829"/>
          </a:xfrm>
          <a:prstGeom prst="rect">
            <a:avLst/>
          </a:prstGeom>
          <a:solidFill>
            <a:srgbClr val="00B0F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75AA088-08C8-41A2-A845-CC0DC399585C}"/>
              </a:ext>
            </a:extLst>
          </p:cNvPr>
          <p:cNvSpPr/>
          <p:nvPr/>
        </p:nvSpPr>
        <p:spPr>
          <a:xfrm>
            <a:off x="3625516" y="2308175"/>
            <a:ext cx="8422105" cy="4531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0DFF35F-E928-4E41-A018-2C7AA3485BE5}"/>
              </a:ext>
            </a:extLst>
          </p:cNvPr>
          <p:cNvSpPr txBox="1"/>
          <p:nvPr/>
        </p:nvSpPr>
        <p:spPr>
          <a:xfrm>
            <a:off x="4017956" y="2563946"/>
            <a:ext cx="7725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“A” – All, the sine , cosine , and tangent of any angle in Q1 will    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         be positive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2ACE5A-3B37-44F7-A0BB-61D86C4983B4}"/>
              </a:ext>
            </a:extLst>
          </p:cNvPr>
          <p:cNvSpPr txBox="1"/>
          <p:nvPr/>
        </p:nvSpPr>
        <p:spPr>
          <a:xfrm>
            <a:off x="4000027" y="3406628"/>
            <a:ext cx="7725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“S” – “Sine ONLY”  , the sine of angles in Q2 will be positive.  Whereas, the cosine/tangent of angles in Q2 will be negative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D1DBD61-2BAF-49DE-96C4-9665DF903BA8}"/>
              </a:ext>
            </a:extLst>
          </p:cNvPr>
          <p:cNvSpPr txBox="1"/>
          <p:nvPr/>
        </p:nvSpPr>
        <p:spPr>
          <a:xfrm>
            <a:off x="3991062" y="4410674"/>
            <a:ext cx="77258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“T” – “Tan ONLY”  , the TAN of angles in Q3 will be positive.  Whereas, the Sine/Cosine of angles in Q3 will be negative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72A0929-307B-44CB-8BA5-CAA3B0DB5DE6}"/>
              </a:ext>
            </a:extLst>
          </p:cNvPr>
          <p:cNvSpPr txBox="1"/>
          <p:nvPr/>
        </p:nvSpPr>
        <p:spPr>
          <a:xfrm>
            <a:off x="3982097" y="5414720"/>
            <a:ext cx="80485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“C” – “Cosine ONLY”  , the Cosine of angles in Q4 will be positive.  Whereas, the Sine/Tangent of angles in Q4 will be negative</a:t>
            </a:r>
          </a:p>
        </p:txBody>
      </p:sp>
    </p:spTree>
    <p:extLst>
      <p:ext uri="{BB962C8B-B14F-4D97-AF65-F5344CB8AC3E}">
        <p14:creationId xmlns:p14="http://schemas.microsoft.com/office/powerpoint/2010/main" val="295411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7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770" decel="100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8" dur="770" decel="100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0" dur="77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2" dur="77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770" decel="100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9" dur="770" decel="100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1" dur="77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3" dur="77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770" decel="100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0" dur="770" decel="100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2" dur="77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4" dur="77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770" decel="100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1" dur="770" decel="100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3" dur="77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5" dur="77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59" grpId="0"/>
      <p:bldP spid="60" grpId="0" animBg="1"/>
      <p:bldP spid="60" grpId="1" animBg="1"/>
      <p:bldP spid="62" grpId="0"/>
      <p:bldP spid="63" grpId="0" animBg="1"/>
      <p:bldP spid="63" grpId="1" animBg="1"/>
      <p:bldP spid="64" grpId="0"/>
      <p:bldP spid="65" grpId="0" animBg="1"/>
      <p:bldP spid="65" grpId="1" animBg="1"/>
      <p:bldP spid="66" grpId="0"/>
      <p:bldP spid="67" grpId="0" animBg="1"/>
      <p:bldP spid="68" grpId="0" animBg="1"/>
      <p:bldP spid="69" grpId="0" animBg="1"/>
      <p:bldP spid="70" grpId="0"/>
      <p:bldP spid="71" grpId="0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7040" y="225425"/>
            <a:ext cx="10749280" cy="15684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300" dirty="0"/>
              <a:t>Ex: Given each of the following trig. functions and its ratios, determine which quadrants the angle can be in: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590946"/>
              </p:ext>
            </p:extLst>
          </p:nvPr>
        </p:nvGraphicFramePr>
        <p:xfrm>
          <a:off x="1693863" y="1276350"/>
          <a:ext cx="1370012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276350"/>
                        <a:ext cx="1370012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049458"/>
              </p:ext>
            </p:extLst>
          </p:nvPr>
        </p:nvGraphicFramePr>
        <p:xfrm>
          <a:off x="4573588" y="1246188"/>
          <a:ext cx="1497012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28700" imgH="457200" progId="Equation.DSMT4">
                  <p:embed/>
                </p:oleObj>
              </mc:Choice>
              <mc:Fallback>
                <p:oleObj name="Equation" r:id="rId5" imgW="1028700" imgH="45720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588" y="1246188"/>
                        <a:ext cx="1497012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236686"/>
              </p:ext>
            </p:extLst>
          </p:nvPr>
        </p:nvGraphicFramePr>
        <p:xfrm>
          <a:off x="7475539" y="1216026"/>
          <a:ext cx="15716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500" imgH="457200" progId="Equation.DSMT4">
                  <p:embed/>
                </p:oleObj>
              </mc:Choice>
              <mc:Fallback>
                <p:oleObj name="Equation" r:id="rId7" imgW="107950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5539" y="1216026"/>
                        <a:ext cx="15716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776413" y="2592388"/>
            <a:ext cx="1619250" cy="1619250"/>
            <a:chOff x="470557" y="3063834"/>
            <a:chExt cx="1620000" cy="1620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5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6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7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8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791075" y="2566988"/>
            <a:ext cx="1619250" cy="1619250"/>
            <a:chOff x="470557" y="3063834"/>
            <a:chExt cx="1620000" cy="1620000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9" name="TextBox 18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0" name="TextBox 19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1" name="TextBox 20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2" name="TextBox 21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7710488" y="2552700"/>
            <a:ext cx="1619250" cy="1619250"/>
            <a:chOff x="470557" y="3063834"/>
            <a:chExt cx="1620000" cy="1620000"/>
          </a:xfrm>
        </p:grpSpPr>
        <p:cxnSp>
          <p:nvCxnSpPr>
            <p:cNvPr id="24" name="Straight Arrow Connector 23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3" name="TextBox 25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84" name="TextBox 26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85" name="TextBox 27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86" name="TextBox 28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495426" y="209391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2713038" y="1647826"/>
            <a:ext cx="331788" cy="534987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>
            <a:off x="4473575" y="2114550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33" name="Right Brace 32"/>
          <p:cNvSpPr/>
          <p:nvPr/>
        </p:nvSpPr>
        <p:spPr>
          <a:xfrm rot="5400000">
            <a:off x="5691188" y="1670051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7453314" y="212566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8670925" y="1679575"/>
            <a:ext cx="331788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2776538" y="2852739"/>
            <a:ext cx="393700" cy="357187"/>
            <a:chOff x="2384960" y="4641273"/>
            <a:chExt cx="370115" cy="310737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1954213" y="2863850"/>
            <a:ext cx="393700" cy="355600"/>
            <a:chOff x="2384960" y="4641273"/>
            <a:chExt cx="370115" cy="310737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831506"/>
              </p:ext>
            </p:extLst>
          </p:nvPr>
        </p:nvGraphicFramePr>
        <p:xfrm>
          <a:off x="1482725" y="4476750"/>
          <a:ext cx="2439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18671" imgH="203112" progId="Equation.DSMT4">
                  <p:embed/>
                </p:oleObj>
              </mc:Choice>
              <mc:Fallback>
                <p:oleObj name="Equation" r:id="rId9" imgW="1218671" imgH="203112" progId="Equation.DSMT4">
                  <p:embed/>
                  <p:pic>
                    <p:nvPicPr>
                      <p:cNvPr id="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4476750"/>
                        <a:ext cx="24399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4983163" y="3552825"/>
            <a:ext cx="393700" cy="355600"/>
            <a:chOff x="2384960" y="4641273"/>
            <a:chExt cx="370115" cy="310737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4945063" y="2836864"/>
            <a:ext cx="393700" cy="357187"/>
            <a:chOff x="2384960" y="4641273"/>
            <a:chExt cx="370115" cy="310737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80444"/>
              </p:ext>
            </p:extLst>
          </p:nvPr>
        </p:nvGraphicFramePr>
        <p:xfrm>
          <a:off x="4464050" y="4440238"/>
          <a:ext cx="238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800" imgH="203200" progId="Equation.DSMT4">
                  <p:embed/>
                </p:oleObj>
              </mc:Choice>
              <mc:Fallback>
                <p:oleObj name="Equation" r:id="rId11" imgW="1193800" imgH="203200" progId="Equation.DSMT4">
                  <p:embed/>
                  <p:pic>
                    <p:nvPicPr>
                      <p:cNvPr id="5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440238"/>
                        <a:ext cx="2387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7902575" y="3525839"/>
            <a:ext cx="393700" cy="357187"/>
            <a:chOff x="2384960" y="4641273"/>
            <a:chExt cx="370115" cy="310737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386453" y="4642654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384960" y="4641273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55"/>
          <p:cNvGrpSpPr>
            <a:grpSpLocks/>
          </p:cNvGrpSpPr>
          <p:nvPr/>
        </p:nvGrpSpPr>
        <p:grpSpPr bwMode="auto">
          <a:xfrm>
            <a:off x="8696325" y="2824163"/>
            <a:ext cx="393700" cy="355600"/>
            <a:chOff x="2384960" y="4641273"/>
            <a:chExt cx="370115" cy="310737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2386453" y="4642660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384960" y="4641273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62426"/>
              </p:ext>
            </p:extLst>
          </p:nvPr>
        </p:nvGraphicFramePr>
        <p:xfrm>
          <a:off x="7405688" y="4414838"/>
          <a:ext cx="243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18671" imgH="203112" progId="Equation.DSMT4">
                  <p:embed/>
                </p:oleObj>
              </mc:Choice>
              <mc:Fallback>
                <p:oleObj name="Equation" r:id="rId13" imgW="1218671" imgH="203112" progId="Equation.DSMT4">
                  <p:embed/>
                  <p:pic>
                    <p:nvPicPr>
                      <p:cNvPr id="5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688" y="4414838"/>
                        <a:ext cx="2438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D8F8F8C-58F6-4B9B-86DC-652A7088C0B4}"/>
              </a:ext>
            </a:extLst>
          </p:cNvPr>
          <p:cNvSpPr txBox="1"/>
          <p:nvPr/>
        </p:nvSpPr>
        <p:spPr>
          <a:xfrm>
            <a:off x="1521520" y="5013672"/>
            <a:ext cx="589616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There are TWO Angles (REMEMBER THIS!!)</a:t>
            </a:r>
          </a:p>
        </p:txBody>
      </p:sp>
    </p:spTree>
    <p:extLst>
      <p:ext uri="{BB962C8B-B14F-4D97-AF65-F5344CB8AC3E}">
        <p14:creationId xmlns:p14="http://schemas.microsoft.com/office/powerpoint/2010/main" val="284350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/>
      <p:bldP spid="33" grpId="0" animBg="1"/>
      <p:bldP spid="34" grpId="0"/>
      <p:bldP spid="35" grpId="0" animBg="1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DC21-B245-4561-BA79-81203660A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" y="274638"/>
            <a:ext cx="1108456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Instructions  for Solving Trigonometric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84C95-17C8-4954-9BDF-75070DF857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5119" y="848299"/>
            <a:ext cx="11319709" cy="5133859"/>
          </a:xfrm>
        </p:spPr>
        <p:txBody>
          <a:bodyPr>
            <a:normAutofit/>
          </a:bodyPr>
          <a:lstStyle/>
          <a:p>
            <a:r>
              <a:rPr lang="en-CA" sz="2200" dirty="0"/>
              <a:t>First use algebra to isolate trig function and then determine what the trig functions are equal to: Be sure to know which trig. function is used:  </a:t>
            </a:r>
            <a:br>
              <a:rPr lang="en-CA" sz="2200" dirty="0"/>
            </a:br>
            <a:r>
              <a:rPr lang="en-CA" sz="2200" dirty="0"/>
              <a:t>Sine?  Cosine?  Or Tangent?</a:t>
            </a:r>
          </a:p>
          <a:p>
            <a:r>
              <a:rPr lang="en-CA" sz="2200" dirty="0"/>
              <a:t>Next, look at the ratio, is it positive or negative?</a:t>
            </a:r>
          </a:p>
          <a:p>
            <a:r>
              <a:rPr lang="en-CA" sz="2200" dirty="0"/>
              <a:t>Use CAST to determine which quadrant your angle is in, draw this out!!  Draw the angles in std position</a:t>
            </a:r>
          </a:p>
          <a:p>
            <a:r>
              <a:rPr lang="en-CA" sz="2200" dirty="0"/>
              <a:t>Use Inverse sine/cosine/tangent of the ratio to get the </a:t>
            </a:r>
            <a:r>
              <a:rPr lang="en-CA" sz="2200" b="1" u="sng" dirty="0"/>
              <a:t>first</a:t>
            </a:r>
            <a:r>
              <a:rPr lang="en-CA" sz="2200" dirty="0"/>
              <a:t> angle  (Remember! There are two!!)</a:t>
            </a:r>
          </a:p>
          <a:p>
            <a:r>
              <a:rPr lang="en-CA" sz="2200" dirty="0"/>
              <a:t>Use the reference angle from the first one to determine the second angle in the other quadrant </a:t>
            </a:r>
          </a:p>
          <a:p>
            <a:pPr lvl="1"/>
            <a:r>
              <a:rPr lang="en-CA" sz="1900" dirty="0"/>
              <a:t>NOTE: Both these two angles will have the same reference angles!!!</a:t>
            </a:r>
          </a:p>
          <a:p>
            <a:r>
              <a:rPr lang="en-CA" sz="2200" dirty="0"/>
              <a:t>Last step: Indicate what your two angles are</a:t>
            </a:r>
          </a:p>
        </p:txBody>
      </p:sp>
    </p:spTree>
    <p:extLst>
      <p:ext uri="{BB962C8B-B14F-4D97-AF65-F5344CB8AC3E}">
        <p14:creationId xmlns:p14="http://schemas.microsoft.com/office/powerpoint/2010/main" val="375665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8F85-718A-4D24-8FAA-7F5AEFB9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76" y="274638"/>
            <a:ext cx="9087842" cy="634082"/>
          </a:xfrm>
        </p:spPr>
        <p:txBody>
          <a:bodyPr>
            <a:normAutofit/>
          </a:bodyPr>
          <a:lstStyle/>
          <a:p>
            <a:r>
              <a:rPr lang="en-CA" dirty="0"/>
              <a:t>Ex: Solve the following equation: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DC495C-DD0C-4537-B0CC-3DE073238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11019"/>
              </p:ext>
            </p:extLst>
          </p:nvPr>
        </p:nvGraphicFramePr>
        <p:xfrm>
          <a:off x="533005" y="1135310"/>
          <a:ext cx="2364316" cy="4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177480" progId="Equation.DSMT4">
                  <p:embed/>
                </p:oleObj>
              </mc:Choice>
              <mc:Fallback>
                <p:oleObj name="Equation" r:id="rId3" imgW="9396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DC495C-DD0C-4537-B0CC-3DE073238E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005" y="1135310"/>
                        <a:ext cx="2364316" cy="4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B1D38D-D5DC-44B2-99D7-4FB7062B4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348567"/>
              </p:ext>
            </p:extLst>
          </p:nvPr>
        </p:nvGraphicFramePr>
        <p:xfrm>
          <a:off x="1109070" y="1760429"/>
          <a:ext cx="1628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B1D38D-D5DC-44B2-99D7-4FB7062B43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09070" y="1760429"/>
                        <a:ext cx="16287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B0851DF-6401-477E-AB0D-E8963222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002723"/>
              </p:ext>
            </p:extLst>
          </p:nvPr>
        </p:nvGraphicFramePr>
        <p:xfrm>
          <a:off x="1325093" y="2259291"/>
          <a:ext cx="14684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B0851DF-6401-477E-AB0D-E89632223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25093" y="2259291"/>
                        <a:ext cx="146843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DA5D2F7-A133-426D-9671-DA3B56FD4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842219"/>
              </p:ext>
            </p:extLst>
          </p:nvPr>
        </p:nvGraphicFramePr>
        <p:xfrm>
          <a:off x="1956241" y="3403921"/>
          <a:ext cx="1701766" cy="960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DA5D2F7-A133-426D-9671-DA3B56FD4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56241" y="3403921"/>
                        <a:ext cx="1701766" cy="960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7EB019F-0A37-4345-AD4F-8E870ACEA2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26233"/>
              </p:ext>
            </p:extLst>
          </p:nvPr>
        </p:nvGraphicFramePr>
        <p:xfrm>
          <a:off x="1978277" y="4476541"/>
          <a:ext cx="1887126" cy="435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177480" progId="Equation.DSMT4">
                  <p:embed/>
                </p:oleObj>
              </mc:Choice>
              <mc:Fallback>
                <p:oleObj name="Equation" r:id="rId11" imgW="7743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57EB019F-0A37-4345-AD4F-8E870ACEA2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78277" y="4476541"/>
                        <a:ext cx="1887126" cy="435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C4B8B27A-5FBC-441A-A7BF-7EFA6CDC5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601115"/>
              </p:ext>
            </p:extLst>
          </p:nvPr>
        </p:nvGraphicFramePr>
        <p:xfrm>
          <a:off x="1862200" y="5233986"/>
          <a:ext cx="2164755" cy="560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228600" progId="Equation.DSMT4">
                  <p:embed/>
                </p:oleObj>
              </mc:Choice>
              <mc:Fallback>
                <p:oleObj name="Equation" r:id="rId13" imgW="88884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C4B8B27A-5FBC-441A-A7BF-7EFA6CDC51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62200" y="5233986"/>
                        <a:ext cx="2164755" cy="560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F25BBDB8-FFF6-473E-B583-9AE745D0D6AD}"/>
              </a:ext>
            </a:extLst>
          </p:cNvPr>
          <p:cNvSpPr txBox="1"/>
          <p:nvPr/>
        </p:nvSpPr>
        <p:spPr>
          <a:xfrm>
            <a:off x="4361571" y="1307059"/>
            <a:ext cx="38164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positive, so the angle would be in quadrant 1 and 2</a:t>
            </a:r>
          </a:p>
        </p:txBody>
      </p:sp>
      <p:grpSp>
        <p:nvGrpSpPr>
          <p:cNvPr id="34" name="Group 15">
            <a:extLst>
              <a:ext uri="{FF2B5EF4-FFF2-40B4-BE49-F238E27FC236}">
                <a16:creationId xmlns:a16="http://schemas.microsoft.com/office/drawing/2014/main" id="{B74D96AA-30CE-43C5-A8E1-20FFF098787B}"/>
              </a:ext>
            </a:extLst>
          </p:cNvPr>
          <p:cNvGrpSpPr>
            <a:grpSpLocks/>
          </p:cNvGrpSpPr>
          <p:nvPr/>
        </p:nvGrpSpPr>
        <p:grpSpPr bwMode="auto">
          <a:xfrm>
            <a:off x="5234203" y="2404675"/>
            <a:ext cx="2643188" cy="2401888"/>
            <a:chOff x="470557" y="3063834"/>
            <a:chExt cx="1620000" cy="1620000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A7A6913-6CF6-42FF-A203-B179A0368EAC}"/>
                </a:ext>
              </a:extLst>
            </p:cNvPr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14E719A5-45E7-4252-BC3A-B242542246FC}"/>
                </a:ext>
              </a:extLst>
            </p:cNvPr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45">
            <a:extLst>
              <a:ext uri="{FF2B5EF4-FFF2-40B4-BE49-F238E27FC236}">
                <a16:creationId xmlns:a16="http://schemas.microsoft.com/office/drawing/2014/main" id="{0F9BE616-9E64-4FB9-9309-6922C292A798}"/>
              </a:ext>
            </a:extLst>
          </p:cNvPr>
          <p:cNvGrpSpPr>
            <a:grpSpLocks/>
          </p:cNvGrpSpPr>
          <p:nvPr/>
        </p:nvGrpSpPr>
        <p:grpSpPr bwMode="auto">
          <a:xfrm>
            <a:off x="7091578" y="3900100"/>
            <a:ext cx="393700" cy="355600"/>
            <a:chOff x="2384960" y="4641273"/>
            <a:chExt cx="370115" cy="31073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35E2677-A5D4-40EF-AE97-599B628E5B40}"/>
                </a:ext>
              </a:extLst>
            </p:cNvPr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6B686A-5977-4255-8BA9-FF66F7236578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48">
            <a:extLst>
              <a:ext uri="{FF2B5EF4-FFF2-40B4-BE49-F238E27FC236}">
                <a16:creationId xmlns:a16="http://schemas.microsoft.com/office/drawing/2014/main" id="{96A6A05D-9036-437A-826D-81EFD83F5BF5}"/>
              </a:ext>
            </a:extLst>
          </p:cNvPr>
          <p:cNvGrpSpPr>
            <a:grpSpLocks/>
          </p:cNvGrpSpPr>
          <p:nvPr/>
        </p:nvGrpSpPr>
        <p:grpSpPr bwMode="auto">
          <a:xfrm>
            <a:off x="5524716" y="3881050"/>
            <a:ext cx="393700" cy="357188"/>
            <a:chOff x="2384960" y="4641273"/>
            <a:chExt cx="370115" cy="31073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034018-F1C4-4E73-A84F-1952CF4F23DF}"/>
                </a:ext>
              </a:extLst>
            </p:cNvPr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51BC4F9-C091-4EFC-B5FA-B01DD9F298CA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31CCA0A-9B72-48E2-B84A-C09D7FEBB39D}"/>
              </a:ext>
            </a:extLst>
          </p:cNvPr>
          <p:cNvCxnSpPr/>
          <p:nvPr/>
        </p:nvCxnSpPr>
        <p:spPr>
          <a:xfrm flipV="1">
            <a:off x="6559766" y="2687251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B1C1533-63DB-4EC4-9BC5-997C2ACBA0BC}"/>
              </a:ext>
            </a:extLst>
          </p:cNvPr>
          <p:cNvCxnSpPr/>
          <p:nvPr/>
        </p:nvCxnSpPr>
        <p:spPr>
          <a:xfrm flipH="1" flipV="1">
            <a:off x="5702516" y="2676139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18">
            <a:extLst>
              <a:ext uri="{FF2B5EF4-FFF2-40B4-BE49-F238E27FC236}">
                <a16:creationId xmlns:a16="http://schemas.microsoft.com/office/drawing/2014/main" id="{A0D9DA55-F2BB-43BB-A1DC-41F2A6E94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766" y="2687250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6" name="TextBox 19">
            <a:extLst>
              <a:ext uri="{FF2B5EF4-FFF2-40B4-BE49-F238E27FC236}">
                <a16:creationId xmlns:a16="http://schemas.microsoft.com/office/drawing/2014/main" id="{7CE2AA37-D117-453A-9DF2-153477F27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791" y="2701538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7" name="TextBox 20">
            <a:extLst>
              <a:ext uri="{FF2B5EF4-FFF2-40B4-BE49-F238E27FC236}">
                <a16:creationId xmlns:a16="http://schemas.microsoft.com/office/drawing/2014/main" id="{9118D35F-373D-4ABB-B57E-695A8A007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716" y="3808025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8" name="TextBox 21">
            <a:extLst>
              <a:ext uri="{FF2B5EF4-FFF2-40B4-BE49-F238E27FC236}">
                <a16:creationId xmlns:a16="http://schemas.microsoft.com/office/drawing/2014/main" id="{2E8B2257-A5A6-4E40-94FC-C689D92C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7291" y="3822313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D87E3F9E-52DA-4D4C-B1A3-C32FF2C4C657}"/>
              </a:ext>
            </a:extLst>
          </p:cNvPr>
          <p:cNvSpPr/>
          <p:nvPr/>
        </p:nvSpPr>
        <p:spPr>
          <a:xfrm>
            <a:off x="5916828" y="2869814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0">
            <a:extLst>
              <a:ext uri="{FF2B5EF4-FFF2-40B4-BE49-F238E27FC236}">
                <a16:creationId xmlns:a16="http://schemas.microsoft.com/office/drawing/2014/main" id="{7FF7ACD3-63B7-46C0-AA94-7EBF49A94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898600"/>
              </p:ext>
            </p:extLst>
          </p:nvPr>
        </p:nvGraphicFramePr>
        <p:xfrm>
          <a:off x="7160188" y="3074626"/>
          <a:ext cx="812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241200" progId="Equation.DSMT4">
                  <p:embed/>
                </p:oleObj>
              </mc:Choice>
              <mc:Fallback>
                <p:oleObj name="Equation" r:id="rId15" imgW="545760" imgH="241200" progId="Equation.DSMT4">
                  <p:embed/>
                  <p:pic>
                    <p:nvPicPr>
                      <p:cNvPr id="50" name="Object 10">
                        <a:extLst>
                          <a:ext uri="{FF2B5EF4-FFF2-40B4-BE49-F238E27FC236}">
                            <a16:creationId xmlns:a16="http://schemas.microsoft.com/office/drawing/2014/main" id="{7FF7ACD3-63B7-46C0-AA94-7EBF49A94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0188" y="3074626"/>
                        <a:ext cx="8128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Arc 50">
            <a:extLst>
              <a:ext uri="{FF2B5EF4-FFF2-40B4-BE49-F238E27FC236}">
                <a16:creationId xmlns:a16="http://schemas.microsoft.com/office/drawing/2014/main" id="{61D1C16C-1F1D-4149-A71C-E1817733F82E}"/>
              </a:ext>
            </a:extLst>
          </p:cNvPr>
          <p:cNvSpPr/>
          <p:nvPr/>
        </p:nvSpPr>
        <p:spPr>
          <a:xfrm flipH="1">
            <a:off x="5918417" y="2869814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59D33B28-F1AD-48F5-A336-339C59567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418896"/>
              </p:ext>
            </p:extLst>
          </p:nvPr>
        </p:nvGraphicFramePr>
        <p:xfrm>
          <a:off x="5145552" y="3084151"/>
          <a:ext cx="8112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241200" progId="Equation.DSMT4">
                  <p:embed/>
                </p:oleObj>
              </mc:Choice>
              <mc:Fallback>
                <p:oleObj name="Equation" r:id="rId17" imgW="545760" imgH="241200" progId="Equation.DSMT4">
                  <p:embed/>
                  <p:pic>
                    <p:nvPicPr>
                      <p:cNvPr id="52" name="Object 11">
                        <a:extLst>
                          <a:ext uri="{FF2B5EF4-FFF2-40B4-BE49-F238E27FC236}">
                            <a16:creationId xmlns:a16="http://schemas.microsoft.com/office/drawing/2014/main" id="{59D33B28-F1AD-48F5-A336-339C595677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552" y="3084151"/>
                        <a:ext cx="81121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>
            <a:extLst>
              <a:ext uri="{FF2B5EF4-FFF2-40B4-BE49-F238E27FC236}">
                <a16:creationId xmlns:a16="http://schemas.microsoft.com/office/drawing/2014/main" id="{E0969B4C-66FB-4AB7-95EB-A3C310B06137}"/>
              </a:ext>
            </a:extLst>
          </p:cNvPr>
          <p:cNvSpPr/>
          <p:nvPr/>
        </p:nvSpPr>
        <p:spPr>
          <a:xfrm>
            <a:off x="6081929" y="3004750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480D303C-70FC-4BF6-8283-2B5170C6D5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173933"/>
              </p:ext>
            </p:extLst>
          </p:nvPr>
        </p:nvGraphicFramePr>
        <p:xfrm>
          <a:off x="6172789" y="2439873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500" imgH="228600" progId="Equation.DSMT4">
                  <p:embed/>
                </p:oleObj>
              </mc:Choice>
              <mc:Fallback>
                <p:oleObj name="Equation" r:id="rId19" imgW="190500" imgH="228600" progId="Equation.DSMT4">
                  <p:embed/>
                  <p:pic>
                    <p:nvPicPr>
                      <p:cNvPr id="54" name="Object 12">
                        <a:extLst>
                          <a:ext uri="{FF2B5EF4-FFF2-40B4-BE49-F238E27FC236}">
                            <a16:creationId xmlns:a16="http://schemas.microsoft.com/office/drawing/2014/main" id="{480D303C-70FC-4BF6-8283-2B5170C6D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789" y="2439873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6">
            <a:extLst>
              <a:ext uri="{FF2B5EF4-FFF2-40B4-BE49-F238E27FC236}">
                <a16:creationId xmlns:a16="http://schemas.microsoft.com/office/drawing/2014/main" id="{5ED20FFD-E454-437D-944D-053530804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536679"/>
              </p:ext>
            </p:extLst>
          </p:nvPr>
        </p:nvGraphicFramePr>
        <p:xfrm>
          <a:off x="5956765" y="2636475"/>
          <a:ext cx="10271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2080" imgH="241200" progId="Equation.DSMT4">
                  <p:embed/>
                </p:oleObj>
              </mc:Choice>
              <mc:Fallback>
                <p:oleObj name="Equation" r:id="rId21" imgW="622080" imgH="241200" progId="Equation.DSMT4">
                  <p:embed/>
                  <p:pic>
                    <p:nvPicPr>
                      <p:cNvPr id="55" name="Object 16">
                        <a:extLst>
                          <a:ext uri="{FF2B5EF4-FFF2-40B4-BE49-F238E27FC236}">
                            <a16:creationId xmlns:a16="http://schemas.microsoft.com/office/drawing/2014/main" id="{5ED20FFD-E454-437D-944D-053530804F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765" y="2636475"/>
                        <a:ext cx="1027113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883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51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698C93-08F5-4D54-9E42-C54950D82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88" y="98368"/>
            <a:ext cx="9087842" cy="634082"/>
          </a:xfrm>
        </p:spPr>
        <p:txBody>
          <a:bodyPr>
            <a:normAutofit/>
          </a:bodyPr>
          <a:lstStyle/>
          <a:p>
            <a:r>
              <a:rPr lang="en-CA" dirty="0"/>
              <a:t>Ex: Solve the following equation: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E5192A4-2FF9-40F3-9D89-F77D2500D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557826"/>
              </p:ext>
            </p:extLst>
          </p:nvPr>
        </p:nvGraphicFramePr>
        <p:xfrm>
          <a:off x="410225" y="793978"/>
          <a:ext cx="2346864" cy="52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241200" progId="Equation.DSMT4">
                  <p:embed/>
                </p:oleObj>
              </mc:Choice>
              <mc:Fallback>
                <p:oleObj name="Equation" r:id="rId2" imgW="1079280" imgH="241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0E5192A4-2FF9-40F3-9D89-F77D2500D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25" y="793978"/>
                        <a:ext cx="2346864" cy="5280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DD861752-9800-4C78-ADD9-A7C337DD5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011614"/>
              </p:ext>
            </p:extLst>
          </p:nvPr>
        </p:nvGraphicFramePr>
        <p:xfrm>
          <a:off x="912488" y="1354234"/>
          <a:ext cx="204311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41200" progId="Equation.DSMT4">
                  <p:embed/>
                </p:oleObj>
              </mc:Choice>
              <mc:Fallback>
                <p:oleObj name="Equation" r:id="rId4" imgW="939600" imgH="2412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DD861752-9800-4C78-ADD9-A7C337DD5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488" y="1354234"/>
                        <a:ext cx="2043113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6463A4B2-2B5F-4906-969D-15785FA54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670838"/>
              </p:ext>
            </p:extLst>
          </p:nvPr>
        </p:nvGraphicFramePr>
        <p:xfrm>
          <a:off x="1431886" y="1921583"/>
          <a:ext cx="1684338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457200" progId="Equation.DSMT4">
                  <p:embed/>
                </p:oleObj>
              </mc:Choice>
              <mc:Fallback>
                <p:oleObj name="Equation" r:id="rId6" imgW="774360" imgH="4572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6463A4B2-2B5F-4906-969D-15785FA546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886" y="1921583"/>
                        <a:ext cx="1684338" cy="998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5">
            <a:extLst>
              <a:ext uri="{FF2B5EF4-FFF2-40B4-BE49-F238E27FC236}">
                <a16:creationId xmlns:a16="http://schemas.microsoft.com/office/drawing/2014/main" id="{6880696F-C872-4113-97B2-73A9B2F7ADE3}"/>
              </a:ext>
            </a:extLst>
          </p:cNvPr>
          <p:cNvGrpSpPr>
            <a:grpSpLocks/>
          </p:cNvGrpSpPr>
          <p:nvPr/>
        </p:nvGrpSpPr>
        <p:grpSpPr bwMode="auto">
          <a:xfrm>
            <a:off x="6287188" y="1115495"/>
            <a:ext cx="2643188" cy="2401888"/>
            <a:chOff x="470557" y="3063834"/>
            <a:chExt cx="1620000" cy="1620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94CEAF4-B309-40A8-9875-0198B85C3C5A}"/>
                </a:ext>
              </a:extLst>
            </p:cNvPr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3DF04C3-2895-4D5B-967B-183A856C332F}"/>
                </a:ext>
              </a:extLst>
            </p:cNvPr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069D3E6-6552-4375-9372-80DC0D0832CA}"/>
              </a:ext>
            </a:extLst>
          </p:cNvPr>
          <p:cNvSpPr txBox="1"/>
          <p:nvPr/>
        </p:nvSpPr>
        <p:spPr>
          <a:xfrm>
            <a:off x="885902" y="3157424"/>
            <a:ext cx="2384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B0E659CF-E89E-47DF-B48D-A1451C1AE7C3}"/>
              </a:ext>
            </a:extLst>
          </p:cNvPr>
          <p:cNvSpPr/>
          <p:nvPr/>
        </p:nvSpPr>
        <p:spPr>
          <a:xfrm rot="5400000">
            <a:off x="2625840" y="2685305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3" name="Group 45">
            <a:extLst>
              <a:ext uri="{FF2B5EF4-FFF2-40B4-BE49-F238E27FC236}">
                <a16:creationId xmlns:a16="http://schemas.microsoft.com/office/drawing/2014/main" id="{AAB70DEB-01CB-494E-A1E8-8ECE0E65B4E3}"/>
              </a:ext>
            </a:extLst>
          </p:cNvPr>
          <p:cNvGrpSpPr>
            <a:grpSpLocks/>
          </p:cNvGrpSpPr>
          <p:nvPr/>
        </p:nvGrpSpPr>
        <p:grpSpPr bwMode="auto">
          <a:xfrm>
            <a:off x="8136626" y="1455220"/>
            <a:ext cx="393700" cy="355600"/>
            <a:chOff x="2384960" y="4641273"/>
            <a:chExt cx="370115" cy="31073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A259165-9EDE-4532-84FB-98FE545B8BBE}"/>
                </a:ext>
              </a:extLst>
            </p:cNvPr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71FC814-CC51-4493-8497-4BFC45A05CF3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48">
            <a:extLst>
              <a:ext uri="{FF2B5EF4-FFF2-40B4-BE49-F238E27FC236}">
                <a16:creationId xmlns:a16="http://schemas.microsoft.com/office/drawing/2014/main" id="{BF89C376-7884-45EE-9F92-489B9498D0CF}"/>
              </a:ext>
            </a:extLst>
          </p:cNvPr>
          <p:cNvGrpSpPr>
            <a:grpSpLocks/>
          </p:cNvGrpSpPr>
          <p:nvPr/>
        </p:nvGrpSpPr>
        <p:grpSpPr bwMode="auto">
          <a:xfrm>
            <a:off x="8092176" y="2547420"/>
            <a:ext cx="393700" cy="357188"/>
            <a:chOff x="2384960" y="4641273"/>
            <a:chExt cx="370115" cy="31073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5D7C0FF-1BE8-4D1C-A912-22EC8DF422A4}"/>
                </a:ext>
              </a:extLst>
            </p:cNvPr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ED54C16-2CD7-48F8-BE08-E47A092E7F40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30C7665-F935-446E-87B3-6E35AD004EF1}"/>
              </a:ext>
            </a:extLst>
          </p:cNvPr>
          <p:cNvCxnSpPr/>
          <p:nvPr/>
        </p:nvCxnSpPr>
        <p:spPr>
          <a:xfrm rot="16200000" flipV="1">
            <a:off x="6735658" y="1375052"/>
            <a:ext cx="854075" cy="842963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DE14600-A5C2-4B07-8984-9DA495D3F1DD}"/>
              </a:ext>
            </a:extLst>
          </p:cNvPr>
          <p:cNvCxnSpPr/>
          <p:nvPr/>
        </p:nvCxnSpPr>
        <p:spPr>
          <a:xfrm flipH="1">
            <a:off x="6741213" y="2242621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3992171D-CD1D-4159-A5FE-EE53C4C34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969281"/>
              </p:ext>
            </p:extLst>
          </p:nvPr>
        </p:nvGraphicFramePr>
        <p:xfrm>
          <a:off x="3971620" y="1005786"/>
          <a:ext cx="12223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200" imgH="457200" progId="Equation.DSMT4">
                  <p:embed/>
                </p:oleObj>
              </mc:Choice>
              <mc:Fallback>
                <p:oleObj name="Equation" r:id="rId8" imgW="838200" imgH="45720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3992171D-CD1D-4159-A5FE-EE53C4C34D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620" y="1005786"/>
                        <a:ext cx="1222375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E9EE7E7C-21BF-429B-89D6-81A2F9C64F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902332"/>
              </p:ext>
            </p:extLst>
          </p:nvPr>
        </p:nvGraphicFramePr>
        <p:xfrm>
          <a:off x="3562045" y="1085162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529" imgH="241195" progId="Equation.DSMT4">
                  <p:embed/>
                </p:oleObj>
              </mc:Choice>
              <mc:Fallback>
                <p:oleObj name="Equation" r:id="rId10" imgW="393529" imgH="241195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E9EE7E7C-21BF-429B-89D6-81A2F9C64F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045" y="1085162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>
            <a:extLst>
              <a:ext uri="{FF2B5EF4-FFF2-40B4-BE49-F238E27FC236}">
                <a16:creationId xmlns:a16="http://schemas.microsoft.com/office/drawing/2014/main" id="{E0D820DD-14C0-4B8E-80DF-B95587B45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64531"/>
              </p:ext>
            </p:extLst>
          </p:nvPr>
        </p:nvGraphicFramePr>
        <p:xfrm>
          <a:off x="4817757" y="1108975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529" imgH="241195" progId="Equation.DSMT4">
                  <p:embed/>
                </p:oleObj>
              </mc:Choice>
              <mc:Fallback>
                <p:oleObj name="Equation" r:id="rId12" imgW="393529" imgH="241195" progId="Equation.DSMT4">
                  <p:embed/>
                  <p:pic>
                    <p:nvPicPr>
                      <p:cNvPr id="23" name="Object 5">
                        <a:extLst>
                          <a:ext uri="{FF2B5EF4-FFF2-40B4-BE49-F238E27FC236}">
                            <a16:creationId xmlns:a16="http://schemas.microsoft.com/office/drawing/2014/main" id="{E0D820DD-14C0-4B8E-80DF-B95587B45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757" y="1108975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>
            <a:extLst>
              <a:ext uri="{FF2B5EF4-FFF2-40B4-BE49-F238E27FC236}">
                <a16:creationId xmlns:a16="http://schemas.microsoft.com/office/drawing/2014/main" id="{52D05D72-4C44-47B0-B552-1A06EF7A08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276755"/>
              </p:ext>
            </p:extLst>
          </p:nvPr>
        </p:nvGraphicFramePr>
        <p:xfrm>
          <a:off x="4304995" y="1851925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353" imgH="177569" progId="Equation.DSMT4">
                  <p:embed/>
                </p:oleObj>
              </mc:Choice>
              <mc:Fallback>
                <p:oleObj name="Equation" r:id="rId14" imgW="266353" imgH="177569" progId="Equation.DSMT4">
                  <p:embed/>
                  <p:pic>
                    <p:nvPicPr>
                      <p:cNvPr id="24" name="Object 6">
                        <a:extLst>
                          <a:ext uri="{FF2B5EF4-FFF2-40B4-BE49-F238E27FC236}">
                            <a16:creationId xmlns:a16="http://schemas.microsoft.com/office/drawing/2014/main" id="{52D05D72-4C44-47B0-B552-1A06EF7A0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995" y="1851925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7">
            <a:extLst>
              <a:ext uri="{FF2B5EF4-FFF2-40B4-BE49-F238E27FC236}">
                <a16:creationId xmlns:a16="http://schemas.microsoft.com/office/drawing/2014/main" id="{94874A58-99D9-4A08-BBB7-DE59C6C938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728125"/>
              </p:ext>
            </p:extLst>
          </p:nvPr>
        </p:nvGraphicFramePr>
        <p:xfrm>
          <a:off x="4774895" y="1675712"/>
          <a:ext cx="10382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400" imgH="457200" progId="Equation.DSMT4">
                  <p:embed/>
                </p:oleObj>
              </mc:Choice>
              <mc:Fallback>
                <p:oleObj name="Equation" r:id="rId16" imgW="660400" imgH="457200" progId="Equation.DSMT4">
                  <p:embed/>
                  <p:pic>
                    <p:nvPicPr>
                      <p:cNvPr id="25" name="Object 7">
                        <a:extLst>
                          <a:ext uri="{FF2B5EF4-FFF2-40B4-BE49-F238E27FC236}">
                            <a16:creationId xmlns:a16="http://schemas.microsoft.com/office/drawing/2014/main" id="{94874A58-99D9-4A08-BBB7-DE59C6C938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4895" y="1675712"/>
                        <a:ext cx="1038225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200A6193-CD7F-4132-9363-94161B3A00F9}"/>
              </a:ext>
            </a:extLst>
          </p:cNvPr>
          <p:cNvSpPr txBox="1"/>
          <p:nvPr/>
        </p:nvSpPr>
        <p:spPr>
          <a:xfrm>
            <a:off x="9125638" y="1429821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Q2 and Q3</a:t>
            </a:r>
          </a:p>
        </p:txBody>
      </p:sp>
      <p:sp>
        <p:nvSpPr>
          <p:cNvPr id="27" name="TextBox 18">
            <a:extLst>
              <a:ext uri="{FF2B5EF4-FFF2-40B4-BE49-F238E27FC236}">
                <a16:creationId xmlns:a16="http://schemas.microsoft.com/office/drawing/2014/main" id="{A2A2313E-D660-4A48-868D-6FDD49572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751" y="1398070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8" name="TextBox 19">
            <a:extLst>
              <a:ext uri="{FF2B5EF4-FFF2-40B4-BE49-F238E27FC236}">
                <a16:creationId xmlns:a16="http://schemas.microsoft.com/office/drawing/2014/main" id="{8B63D9FD-332E-4E52-97A6-28382647C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776" y="1412358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9" name="TextBox 20">
            <a:extLst>
              <a:ext uri="{FF2B5EF4-FFF2-40B4-BE49-F238E27FC236}">
                <a16:creationId xmlns:a16="http://schemas.microsoft.com/office/drawing/2014/main" id="{A026DF5E-3AE1-450A-836D-62759E544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1188" y="2547420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0" name="TextBox 21">
            <a:extLst>
              <a:ext uri="{FF2B5EF4-FFF2-40B4-BE49-F238E27FC236}">
                <a16:creationId xmlns:a16="http://schemas.microsoft.com/office/drawing/2014/main" id="{31595477-C3E2-4F1B-84E0-67E1CA262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5826" y="2488683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A2789C-588E-4411-8DCC-B6F766486765}"/>
              </a:ext>
            </a:extLst>
          </p:cNvPr>
          <p:cNvSpPr txBox="1"/>
          <p:nvPr/>
        </p:nvSpPr>
        <p:spPr>
          <a:xfrm>
            <a:off x="9073251" y="2277546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cosine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72885966-58CF-4045-8D47-F94721BB12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729308"/>
              </p:ext>
            </p:extLst>
          </p:nvPr>
        </p:nvGraphicFramePr>
        <p:xfrm>
          <a:off x="4859033" y="2299599"/>
          <a:ext cx="9477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241300" progId="Equation.DSMT4">
                  <p:embed/>
                </p:oleObj>
              </mc:Choice>
              <mc:Fallback>
                <p:oleObj name="Equation" r:id="rId18" imgW="457200" imgH="241300" progId="Equation.DSMT4">
                  <p:embed/>
                  <p:pic>
                    <p:nvPicPr>
                      <p:cNvPr id="32" name="Object 8">
                        <a:extLst>
                          <a:ext uri="{FF2B5EF4-FFF2-40B4-BE49-F238E27FC236}">
                            <a16:creationId xmlns:a16="http://schemas.microsoft.com/office/drawing/2014/main" id="{72885966-58CF-4045-8D47-F94721BB12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033" y="2299599"/>
                        <a:ext cx="9477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>
            <a:extLst>
              <a:ext uri="{FF2B5EF4-FFF2-40B4-BE49-F238E27FC236}">
                <a16:creationId xmlns:a16="http://schemas.microsoft.com/office/drawing/2014/main" id="{62F5AB96-B82F-4118-A669-731D31672A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749911"/>
              </p:ext>
            </p:extLst>
          </p:nvPr>
        </p:nvGraphicFramePr>
        <p:xfrm>
          <a:off x="4233558" y="2409136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362" imgH="228501" progId="Equation.DSMT4">
                  <p:embed/>
                </p:oleObj>
              </mc:Choice>
              <mc:Fallback>
                <p:oleObj name="Equation" r:id="rId20" imgW="317362" imgH="228501" progId="Equation.DSMT4">
                  <p:embed/>
                  <p:pic>
                    <p:nvPicPr>
                      <p:cNvPr id="33" name="Object 9">
                        <a:extLst>
                          <a:ext uri="{FF2B5EF4-FFF2-40B4-BE49-F238E27FC236}">
                            <a16:creationId xmlns:a16="http://schemas.microsoft.com/office/drawing/2014/main" id="{62F5AB96-B82F-4118-A669-731D31672A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558" y="2409136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Arc 33">
            <a:extLst>
              <a:ext uri="{FF2B5EF4-FFF2-40B4-BE49-F238E27FC236}">
                <a16:creationId xmlns:a16="http://schemas.microsoft.com/office/drawing/2014/main" id="{89083EA8-8DA4-48A1-B007-29D29715F6A5}"/>
              </a:ext>
            </a:extLst>
          </p:cNvPr>
          <p:cNvSpPr/>
          <p:nvPr/>
        </p:nvSpPr>
        <p:spPr>
          <a:xfrm>
            <a:off x="6961877" y="1580634"/>
            <a:ext cx="1260475" cy="1258887"/>
          </a:xfrm>
          <a:prstGeom prst="arc">
            <a:avLst>
              <a:gd name="adj1" fmla="val 1337706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10">
            <a:extLst>
              <a:ext uri="{FF2B5EF4-FFF2-40B4-BE49-F238E27FC236}">
                <a16:creationId xmlns:a16="http://schemas.microsoft.com/office/drawing/2014/main" id="{15EFDF25-401D-4215-A1EE-58F8D49EDA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078210"/>
              </p:ext>
            </p:extLst>
          </p:nvPr>
        </p:nvGraphicFramePr>
        <p:xfrm>
          <a:off x="7681013" y="2242621"/>
          <a:ext cx="6985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69696" imgH="241195" progId="Equation.DSMT4">
                  <p:embed/>
                </p:oleObj>
              </mc:Choice>
              <mc:Fallback>
                <p:oleObj name="Equation" r:id="rId22" imgW="469696" imgH="241195" progId="Equation.DSMT4">
                  <p:embed/>
                  <p:pic>
                    <p:nvPicPr>
                      <p:cNvPr id="35" name="Object 10">
                        <a:extLst>
                          <a:ext uri="{FF2B5EF4-FFF2-40B4-BE49-F238E27FC236}">
                            <a16:creationId xmlns:a16="http://schemas.microsoft.com/office/drawing/2014/main" id="{15EFDF25-401D-4215-A1EE-58F8D49EDA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013" y="2242621"/>
                        <a:ext cx="6985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61455B27-F52C-4C30-90CD-E58C19F9BA87}"/>
              </a:ext>
            </a:extLst>
          </p:cNvPr>
          <p:cNvSpPr txBox="1"/>
          <p:nvPr/>
        </p:nvSpPr>
        <p:spPr>
          <a:xfrm>
            <a:off x="7860402" y="3468171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Q3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29866B17-3159-4E14-A5E0-936DD46D084D}"/>
              </a:ext>
            </a:extLst>
          </p:cNvPr>
          <p:cNvSpPr/>
          <p:nvPr/>
        </p:nvSpPr>
        <p:spPr>
          <a:xfrm flipH="1">
            <a:off x="6971402" y="1580634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8" name="Object 11">
            <a:extLst>
              <a:ext uri="{FF2B5EF4-FFF2-40B4-BE49-F238E27FC236}">
                <a16:creationId xmlns:a16="http://schemas.microsoft.com/office/drawing/2014/main" id="{A3496602-8804-41F2-A955-2CABB8374B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180565"/>
              </p:ext>
            </p:extLst>
          </p:nvPr>
        </p:nvGraphicFramePr>
        <p:xfrm>
          <a:off x="6452288" y="1750496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41195" progId="Equation.DSMT4">
                  <p:embed/>
                </p:oleObj>
              </mc:Choice>
              <mc:Fallback>
                <p:oleObj name="Equation" r:id="rId24" imgW="393529" imgH="241195" progId="Equation.DSMT4">
                  <p:embed/>
                  <p:pic>
                    <p:nvPicPr>
                      <p:cNvPr id="38" name="Object 11">
                        <a:extLst>
                          <a:ext uri="{FF2B5EF4-FFF2-40B4-BE49-F238E27FC236}">
                            <a16:creationId xmlns:a16="http://schemas.microsoft.com/office/drawing/2014/main" id="{A3496602-8804-41F2-A955-2CABB8374B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2288" y="1750496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Arc 38">
            <a:extLst>
              <a:ext uri="{FF2B5EF4-FFF2-40B4-BE49-F238E27FC236}">
                <a16:creationId xmlns:a16="http://schemas.microsoft.com/office/drawing/2014/main" id="{2F4C700F-B62C-4F45-9092-9AFBE39597E1}"/>
              </a:ext>
            </a:extLst>
          </p:cNvPr>
          <p:cNvSpPr/>
          <p:nvPr/>
        </p:nvSpPr>
        <p:spPr>
          <a:xfrm>
            <a:off x="7134914" y="1715570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" name="Object 12">
            <a:extLst>
              <a:ext uri="{FF2B5EF4-FFF2-40B4-BE49-F238E27FC236}">
                <a16:creationId xmlns:a16="http://schemas.microsoft.com/office/drawing/2014/main" id="{B41CB053-A485-4485-8A9E-B60F3199DC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777256"/>
              </p:ext>
            </p:extLst>
          </p:nvPr>
        </p:nvGraphicFramePr>
        <p:xfrm>
          <a:off x="7677839" y="2272783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500" imgH="228600" progId="Equation.DSMT4">
                  <p:embed/>
                </p:oleObj>
              </mc:Choice>
              <mc:Fallback>
                <p:oleObj name="Equation" r:id="rId26" imgW="190500" imgH="228600" progId="Equation.DSMT4">
                  <p:embed/>
                  <p:pic>
                    <p:nvPicPr>
                      <p:cNvPr id="40" name="Object 12">
                        <a:extLst>
                          <a:ext uri="{FF2B5EF4-FFF2-40B4-BE49-F238E27FC236}">
                            <a16:creationId xmlns:a16="http://schemas.microsoft.com/office/drawing/2014/main" id="{B41CB053-A485-4485-8A9E-B60F3199DC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7839" y="2272783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3">
            <a:extLst>
              <a:ext uri="{FF2B5EF4-FFF2-40B4-BE49-F238E27FC236}">
                <a16:creationId xmlns:a16="http://schemas.microsoft.com/office/drawing/2014/main" id="{20A3ED83-CF0D-4D05-9BFD-72C6B2C88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58480"/>
              </p:ext>
            </p:extLst>
          </p:nvPr>
        </p:nvGraphicFramePr>
        <p:xfrm>
          <a:off x="3987495" y="1007375"/>
          <a:ext cx="17430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93800" imgH="457200" progId="Equation.DSMT4">
                  <p:embed/>
                </p:oleObj>
              </mc:Choice>
              <mc:Fallback>
                <p:oleObj name="Equation" r:id="rId28" imgW="1193800" imgH="457200" progId="Equation.DSMT4">
                  <p:embed/>
                  <p:pic>
                    <p:nvPicPr>
                      <p:cNvPr id="41" name="Object 13">
                        <a:extLst>
                          <a:ext uri="{FF2B5EF4-FFF2-40B4-BE49-F238E27FC236}">
                            <a16:creationId xmlns:a16="http://schemas.microsoft.com/office/drawing/2014/main" id="{20A3ED83-CF0D-4D05-9BFD-72C6B2C88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495" y="1007375"/>
                        <a:ext cx="17430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4">
            <a:extLst>
              <a:ext uri="{FF2B5EF4-FFF2-40B4-BE49-F238E27FC236}">
                <a16:creationId xmlns:a16="http://schemas.microsoft.com/office/drawing/2014/main" id="{8CE34EBE-1EA2-453C-8703-228D55519B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539264"/>
              </p:ext>
            </p:extLst>
          </p:nvPr>
        </p:nvGraphicFramePr>
        <p:xfrm>
          <a:off x="4189108" y="2969525"/>
          <a:ext cx="20145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04900" imgH="279400" progId="Equation.DSMT4">
                  <p:embed/>
                </p:oleObj>
              </mc:Choice>
              <mc:Fallback>
                <p:oleObj name="Equation" r:id="rId30" imgW="1104900" imgH="279400" progId="Equation.DSMT4">
                  <p:embed/>
                  <p:pic>
                    <p:nvPicPr>
                      <p:cNvPr id="42" name="Object 14">
                        <a:extLst>
                          <a:ext uri="{FF2B5EF4-FFF2-40B4-BE49-F238E27FC236}">
                            <a16:creationId xmlns:a16="http://schemas.microsoft.com/office/drawing/2014/main" id="{8CE34EBE-1EA2-453C-8703-228D55519B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108" y="2969525"/>
                        <a:ext cx="201453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5">
            <a:extLst>
              <a:ext uri="{FF2B5EF4-FFF2-40B4-BE49-F238E27FC236}">
                <a16:creationId xmlns:a16="http://schemas.microsoft.com/office/drawing/2014/main" id="{EAEA44DE-363C-4308-9068-2161CB77D3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829514"/>
              </p:ext>
            </p:extLst>
          </p:nvPr>
        </p:nvGraphicFramePr>
        <p:xfrm>
          <a:off x="4566933" y="3437837"/>
          <a:ext cx="10874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96900" imgH="241300" progId="Equation.DSMT4">
                  <p:embed/>
                </p:oleObj>
              </mc:Choice>
              <mc:Fallback>
                <p:oleObj name="Equation" r:id="rId32" imgW="596900" imgH="241300" progId="Equation.DSMT4">
                  <p:embed/>
                  <p:pic>
                    <p:nvPicPr>
                      <p:cNvPr id="43" name="Object 15">
                        <a:extLst>
                          <a:ext uri="{FF2B5EF4-FFF2-40B4-BE49-F238E27FC236}">
                            <a16:creationId xmlns:a16="http://schemas.microsoft.com/office/drawing/2014/main" id="{EAEA44DE-363C-4308-9068-2161CB77D3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6933" y="3437837"/>
                        <a:ext cx="108743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6">
            <a:extLst>
              <a:ext uri="{FF2B5EF4-FFF2-40B4-BE49-F238E27FC236}">
                <a16:creationId xmlns:a16="http://schemas.microsoft.com/office/drawing/2014/main" id="{8E0D74CF-0627-4E33-9AC8-7F3CAF66C8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867987"/>
              </p:ext>
            </p:extLst>
          </p:nvPr>
        </p:nvGraphicFramePr>
        <p:xfrm>
          <a:off x="7798489" y="1282183"/>
          <a:ext cx="7540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57200" imgH="241300" progId="Equation.DSMT4">
                  <p:embed/>
                </p:oleObj>
              </mc:Choice>
              <mc:Fallback>
                <p:oleObj name="Equation" r:id="rId34" imgW="457200" imgH="241300" progId="Equation.DSMT4">
                  <p:embed/>
                  <p:pic>
                    <p:nvPicPr>
                      <p:cNvPr id="44" name="Object 16">
                        <a:extLst>
                          <a:ext uri="{FF2B5EF4-FFF2-40B4-BE49-F238E27FC236}">
                            <a16:creationId xmlns:a16="http://schemas.microsoft.com/office/drawing/2014/main" id="{8E0D74CF-0627-4E33-9AC8-7F3CAF66C8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489" y="1282183"/>
                        <a:ext cx="7540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4C1D9D90-3A6A-4A57-8960-DD9B6186710C}"/>
              </a:ext>
            </a:extLst>
          </p:cNvPr>
          <p:cNvSpPr txBox="1"/>
          <p:nvPr/>
        </p:nvSpPr>
        <p:spPr>
          <a:xfrm>
            <a:off x="6934889" y="427462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CF6DA1-14B4-483C-B9BB-C1DBEC9B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719" y="5467158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47" name="Object 17">
            <a:extLst>
              <a:ext uri="{FF2B5EF4-FFF2-40B4-BE49-F238E27FC236}">
                <a16:creationId xmlns:a16="http://schemas.microsoft.com/office/drawing/2014/main" id="{25106BCE-E1DD-4E95-94DB-9925F35B1A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740779"/>
              </p:ext>
            </p:extLst>
          </p:nvPr>
        </p:nvGraphicFramePr>
        <p:xfrm>
          <a:off x="3509370" y="5511608"/>
          <a:ext cx="9255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07780" imgH="177723" progId="Equation.DSMT4">
                  <p:embed/>
                </p:oleObj>
              </mc:Choice>
              <mc:Fallback>
                <p:oleObj name="Equation" r:id="rId36" imgW="507780" imgH="177723" progId="Equation.DSMT4">
                  <p:embed/>
                  <p:pic>
                    <p:nvPicPr>
                      <p:cNvPr id="47" name="Object 17">
                        <a:extLst>
                          <a:ext uri="{FF2B5EF4-FFF2-40B4-BE49-F238E27FC236}">
                            <a16:creationId xmlns:a16="http://schemas.microsoft.com/office/drawing/2014/main" id="{25106BCE-E1DD-4E95-94DB-9925F35B1A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370" y="5511608"/>
                        <a:ext cx="925513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8">
            <a:extLst>
              <a:ext uri="{FF2B5EF4-FFF2-40B4-BE49-F238E27FC236}">
                <a16:creationId xmlns:a16="http://schemas.microsoft.com/office/drawing/2014/main" id="{90D5A23B-AC11-49B3-BECC-534175274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141096"/>
              </p:ext>
            </p:extLst>
          </p:nvPr>
        </p:nvGraphicFramePr>
        <p:xfrm>
          <a:off x="1825033" y="5352858"/>
          <a:ext cx="17351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38200" imgH="241300" progId="Equation.DSMT4">
                  <p:embed/>
                </p:oleObj>
              </mc:Choice>
              <mc:Fallback>
                <p:oleObj name="Equation" r:id="rId38" imgW="838200" imgH="241300" progId="Equation.DSMT4">
                  <p:embed/>
                  <p:pic>
                    <p:nvPicPr>
                      <p:cNvPr id="48" name="Object 18">
                        <a:extLst>
                          <a:ext uri="{FF2B5EF4-FFF2-40B4-BE49-F238E27FC236}">
                            <a16:creationId xmlns:a16="http://schemas.microsoft.com/office/drawing/2014/main" id="{90D5A23B-AC11-49B3-BECC-534175274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033" y="5352858"/>
                        <a:ext cx="173513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9">
            <a:extLst>
              <a:ext uri="{FF2B5EF4-FFF2-40B4-BE49-F238E27FC236}">
                <a16:creationId xmlns:a16="http://schemas.microsoft.com/office/drawing/2014/main" id="{5C8913BA-28FE-433A-911D-4A557EAF24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812028"/>
              </p:ext>
            </p:extLst>
          </p:nvPr>
        </p:nvGraphicFramePr>
        <p:xfrm>
          <a:off x="3217270" y="5884672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68140" imgH="355446" progId="Equation.DSMT4">
                  <p:embed/>
                </p:oleObj>
              </mc:Choice>
              <mc:Fallback>
                <p:oleObj name="Equation" r:id="rId40" imgW="368140" imgH="355446" progId="Equation.DSMT4">
                  <p:embed/>
                  <p:pic>
                    <p:nvPicPr>
                      <p:cNvPr id="49" name="Object 19">
                        <a:extLst>
                          <a:ext uri="{FF2B5EF4-FFF2-40B4-BE49-F238E27FC236}">
                            <a16:creationId xmlns:a16="http://schemas.microsoft.com/office/drawing/2014/main" id="{5C8913BA-28FE-433A-911D-4A557EAF24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270" y="5884672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0">
            <a:extLst>
              <a:ext uri="{FF2B5EF4-FFF2-40B4-BE49-F238E27FC236}">
                <a16:creationId xmlns:a16="http://schemas.microsoft.com/office/drawing/2014/main" id="{75D1A6FE-B39D-4C10-A457-6D028EBDAD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373716"/>
              </p:ext>
            </p:extLst>
          </p:nvPr>
        </p:nvGraphicFramePr>
        <p:xfrm>
          <a:off x="6392270" y="5513197"/>
          <a:ext cx="92551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07780" imgH="177723" progId="Equation.DSMT4">
                  <p:embed/>
                </p:oleObj>
              </mc:Choice>
              <mc:Fallback>
                <p:oleObj name="Equation" r:id="rId42" imgW="507780" imgH="177723" progId="Equation.DSMT4">
                  <p:embed/>
                  <p:pic>
                    <p:nvPicPr>
                      <p:cNvPr id="50" name="Object 20">
                        <a:extLst>
                          <a:ext uri="{FF2B5EF4-FFF2-40B4-BE49-F238E27FC236}">
                            <a16:creationId xmlns:a16="http://schemas.microsoft.com/office/drawing/2014/main" id="{75D1A6FE-B39D-4C10-A457-6D028EBDAD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270" y="5513197"/>
                        <a:ext cx="925513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1">
            <a:extLst>
              <a:ext uri="{FF2B5EF4-FFF2-40B4-BE49-F238E27FC236}">
                <a16:creationId xmlns:a16="http://schemas.microsoft.com/office/drawing/2014/main" id="{AAC61B50-DA6A-4F6D-B074-71CCF3FFC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06232"/>
              </p:ext>
            </p:extLst>
          </p:nvPr>
        </p:nvGraphicFramePr>
        <p:xfrm>
          <a:off x="4687295" y="5357622"/>
          <a:ext cx="17621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850531" imgH="241195" progId="Equation.DSMT4">
                  <p:embed/>
                </p:oleObj>
              </mc:Choice>
              <mc:Fallback>
                <p:oleObj name="Equation" r:id="rId44" imgW="850531" imgH="241195" progId="Equation.DSMT4">
                  <p:embed/>
                  <p:pic>
                    <p:nvPicPr>
                      <p:cNvPr id="51" name="Object 21">
                        <a:extLst>
                          <a:ext uri="{FF2B5EF4-FFF2-40B4-BE49-F238E27FC236}">
                            <a16:creationId xmlns:a16="http://schemas.microsoft.com/office/drawing/2014/main" id="{AAC61B50-DA6A-4F6D-B074-71CCF3FFC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295" y="5357622"/>
                        <a:ext cx="1762125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2">
            <a:extLst>
              <a:ext uri="{FF2B5EF4-FFF2-40B4-BE49-F238E27FC236}">
                <a16:creationId xmlns:a16="http://schemas.microsoft.com/office/drawing/2014/main" id="{3547FDD9-12A5-4BF3-ACFE-8EAD8B0E2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393355"/>
              </p:ext>
            </p:extLst>
          </p:nvPr>
        </p:nvGraphicFramePr>
        <p:xfrm>
          <a:off x="6030320" y="5913247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68140" imgH="355446" progId="Equation.DSMT4">
                  <p:embed/>
                </p:oleObj>
              </mc:Choice>
              <mc:Fallback>
                <p:oleObj name="Equation" r:id="rId46" imgW="368140" imgH="355446" progId="Equation.DSMT4">
                  <p:embed/>
                  <p:pic>
                    <p:nvPicPr>
                      <p:cNvPr id="52" name="Object 22">
                        <a:extLst>
                          <a:ext uri="{FF2B5EF4-FFF2-40B4-BE49-F238E27FC236}">
                            <a16:creationId xmlns:a16="http://schemas.microsoft.com/office/drawing/2014/main" id="{3547FDD9-12A5-4BF3-ACFE-8EAD8B0E2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320" y="5913247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>
            <a:extLst>
              <a:ext uri="{FF2B5EF4-FFF2-40B4-BE49-F238E27FC236}">
                <a16:creationId xmlns:a16="http://schemas.microsoft.com/office/drawing/2014/main" id="{307411A5-D4CB-406B-ABCE-684111F12F61}"/>
              </a:ext>
            </a:extLst>
          </p:cNvPr>
          <p:cNvSpPr/>
          <p:nvPr/>
        </p:nvSpPr>
        <p:spPr>
          <a:xfrm flipH="1" flipV="1">
            <a:off x="6961877" y="1601271"/>
            <a:ext cx="1260475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23">
            <a:extLst>
              <a:ext uri="{FF2B5EF4-FFF2-40B4-BE49-F238E27FC236}">
                <a16:creationId xmlns:a16="http://schemas.microsoft.com/office/drawing/2014/main" id="{34D9F75B-3295-444D-B1D3-21A94158B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936377"/>
              </p:ext>
            </p:extLst>
          </p:nvPr>
        </p:nvGraphicFramePr>
        <p:xfrm>
          <a:off x="6414188" y="2210871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393529" imgH="241195" progId="Equation.DSMT4">
                  <p:embed/>
                </p:oleObj>
              </mc:Choice>
              <mc:Fallback>
                <p:oleObj name="Equation" r:id="rId48" imgW="393529" imgH="241195" progId="Equation.DSMT4">
                  <p:embed/>
                  <p:pic>
                    <p:nvPicPr>
                      <p:cNvPr id="54" name="Object 23">
                        <a:extLst>
                          <a:ext uri="{FF2B5EF4-FFF2-40B4-BE49-F238E27FC236}">
                            <a16:creationId xmlns:a16="http://schemas.microsoft.com/office/drawing/2014/main" id="{34D9F75B-3295-444D-B1D3-21A94158BE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4188" y="2210871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Arc 54">
            <a:extLst>
              <a:ext uri="{FF2B5EF4-FFF2-40B4-BE49-F238E27FC236}">
                <a16:creationId xmlns:a16="http://schemas.microsoft.com/office/drawing/2014/main" id="{F699FC7E-F336-4989-B8AF-6F20680AE06E}"/>
              </a:ext>
            </a:extLst>
          </p:cNvPr>
          <p:cNvSpPr/>
          <p:nvPr/>
        </p:nvSpPr>
        <p:spPr>
          <a:xfrm>
            <a:off x="7134914" y="1715570"/>
            <a:ext cx="925513" cy="1016000"/>
          </a:xfrm>
          <a:prstGeom prst="arc">
            <a:avLst>
              <a:gd name="adj1" fmla="val 8096120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695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26" grpId="0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4" grpId="0" animBg="1"/>
      <p:bldP spid="36" grpId="0"/>
      <p:bldP spid="37" grpId="0" animBg="1"/>
      <p:bldP spid="39" grpId="0" animBg="1"/>
      <p:bldP spid="45" grpId="0"/>
      <p:bldP spid="46" grpId="0"/>
      <p:bldP spid="53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81436" y="210674"/>
                <a:ext cx="8352928" cy="576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that  0</a:t>
                </a:r>
                <a:r>
                  <a:rPr lang="en-CA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 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≤∅≤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360°, </m:t>
                    </m:r>
                  </m:oMath>
                </a14:m>
                <a:r>
                  <a:rPr lang="en-CA" dirty="0"/>
                  <a:t>find the angles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81436" y="210674"/>
                <a:ext cx="8352928" cy="576064"/>
              </a:xfrm>
              <a:blipFill>
                <a:blip r:embed="rId4"/>
                <a:stretch>
                  <a:fillRect l="-1168" t="-8511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3847BCFC-4E36-47F1-A808-A604ED678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41137"/>
              </p:ext>
            </p:extLst>
          </p:nvPr>
        </p:nvGraphicFramePr>
        <p:xfrm>
          <a:off x="8081351" y="894050"/>
          <a:ext cx="2781280" cy="499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06360" imgH="215640" progId="Equation.DSMT4">
                  <p:embed/>
                </p:oleObj>
              </mc:Choice>
              <mc:Fallback>
                <p:oleObj name="Equation" r:id="rId5" imgW="1206360" imgH="215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3847BCFC-4E36-47F1-A808-A604ED678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351" y="894050"/>
                        <a:ext cx="2781280" cy="4995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D05F31B-57E9-41DC-9C6C-718BC770D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990088"/>
              </p:ext>
            </p:extLst>
          </p:nvPr>
        </p:nvGraphicFramePr>
        <p:xfrm>
          <a:off x="4132263" y="849313"/>
          <a:ext cx="30702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07880" imgH="253800" progId="Equation.DSMT4">
                  <p:embed/>
                </p:oleObj>
              </mc:Choice>
              <mc:Fallback>
                <p:oleObj name="Equation" r:id="rId7" imgW="1307880" imgH="2538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D05F31B-57E9-41DC-9C6C-718BC770D5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263" y="849313"/>
                        <a:ext cx="3070225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64394F3-6EA2-42A1-B9E7-F1FB23D246E6}"/>
              </a:ext>
            </a:extLst>
          </p:cNvPr>
          <p:cNvSpPr txBox="1">
            <a:spLocks/>
          </p:cNvSpPr>
          <p:nvPr/>
        </p:nvSpPr>
        <p:spPr>
          <a:xfrm>
            <a:off x="460575" y="2881207"/>
            <a:ext cx="7901227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Q: Which of the following will have only one solution?  Which one will have none?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C9A79D-3A89-45EF-86CC-6B91B9E851A3}"/>
                  </a:ext>
                </a:extLst>
              </p:cNvPr>
              <p:cNvSpPr txBox="1"/>
              <p:nvPr/>
            </p:nvSpPr>
            <p:spPr>
              <a:xfrm>
                <a:off x="563666" y="4014386"/>
                <a:ext cx="221265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∅=0.856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C9A79D-3A89-45EF-86CC-6B91B9E85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6" y="4014386"/>
                <a:ext cx="2212657" cy="369332"/>
              </a:xfrm>
              <a:prstGeom prst="rect">
                <a:avLst/>
              </a:prstGeom>
              <a:blipFill>
                <a:blip r:embed="rId9"/>
                <a:stretch>
                  <a:fillRect l="-826" r="-3030" b="-3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04A096-1E15-43B0-9169-5FC1E49614F1}"/>
                  </a:ext>
                </a:extLst>
              </p:cNvPr>
              <p:cNvSpPr txBox="1"/>
              <p:nvPr/>
            </p:nvSpPr>
            <p:spPr>
              <a:xfrm>
                <a:off x="563666" y="4491730"/>
                <a:ext cx="163480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04A096-1E15-43B0-9169-5FC1E49614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66" y="4491730"/>
                <a:ext cx="1634807" cy="369332"/>
              </a:xfrm>
              <a:prstGeom prst="rect">
                <a:avLst/>
              </a:prstGeom>
              <a:blipFill>
                <a:blip r:embed="rId10"/>
                <a:stretch>
                  <a:fillRect l="-3717" r="-3346" b="-3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42C808-BAFC-400A-A538-2DCE438566EB}"/>
                  </a:ext>
                </a:extLst>
              </p:cNvPr>
              <p:cNvSpPr txBox="1"/>
              <p:nvPr/>
            </p:nvSpPr>
            <p:spPr>
              <a:xfrm>
                <a:off x="573310" y="4978372"/>
                <a:ext cx="164262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42C808-BAFC-400A-A538-2DCE43856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10" y="4978372"/>
                <a:ext cx="1642629" cy="369332"/>
              </a:xfrm>
              <a:prstGeom prst="rect">
                <a:avLst/>
              </a:prstGeom>
              <a:blipFill>
                <a:blip r:embed="rId11"/>
                <a:stretch>
                  <a:fillRect l="-1481" r="-3704" b="-3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5F176D-94BD-4E0A-BC5D-B212B6838C94}"/>
                  </a:ext>
                </a:extLst>
              </p:cNvPr>
              <p:cNvSpPr txBox="1"/>
              <p:nvPr/>
            </p:nvSpPr>
            <p:spPr>
              <a:xfrm>
                <a:off x="3209779" y="4016854"/>
                <a:ext cx="225177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∅=2.345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5F176D-94BD-4E0A-BC5D-B212B6838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779" y="4016854"/>
                <a:ext cx="2251770" cy="369332"/>
              </a:xfrm>
              <a:prstGeom prst="rect">
                <a:avLst/>
              </a:prstGeom>
              <a:blipFill>
                <a:blip r:embed="rId12"/>
                <a:stretch>
                  <a:fillRect l="-2439" r="-2981" b="-36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53805E-01B4-40F6-9921-5522FD323298}"/>
                  </a:ext>
                </a:extLst>
              </p:cNvPr>
              <p:cNvSpPr txBox="1"/>
              <p:nvPr/>
            </p:nvSpPr>
            <p:spPr>
              <a:xfrm>
                <a:off x="3179513" y="4439610"/>
                <a:ext cx="24747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∅=−9.856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53805E-01B4-40F6-9921-5522FD323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13" y="4439610"/>
                <a:ext cx="2474780" cy="369332"/>
              </a:xfrm>
              <a:prstGeom prst="rect">
                <a:avLst/>
              </a:prstGeom>
              <a:blipFill>
                <a:blip r:embed="rId13"/>
                <a:stretch>
                  <a:fillRect l="-985" r="-2463" b="-37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F0276BD-A2CA-40B6-A492-8728434D2AE2}"/>
                  </a:ext>
                </a:extLst>
              </p:cNvPr>
              <p:cNvSpPr txBox="1"/>
              <p:nvPr/>
            </p:nvSpPr>
            <p:spPr>
              <a:xfrm>
                <a:off x="3179514" y="4976550"/>
                <a:ext cx="16932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F0276BD-A2CA-40B6-A492-8728434D2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14" y="4976550"/>
                <a:ext cx="1693219" cy="369332"/>
              </a:xfrm>
              <a:prstGeom prst="rect">
                <a:avLst/>
              </a:prstGeom>
              <a:blipFill>
                <a:blip r:embed="rId14"/>
                <a:stretch>
                  <a:fillRect l="-5776" r="-3610" b="-37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5327314-8DC7-4148-B57D-3DC5DC5EC63D}"/>
                  </a:ext>
                </a:extLst>
              </p:cNvPr>
              <p:cNvSpPr txBox="1"/>
              <p:nvPr/>
            </p:nvSpPr>
            <p:spPr>
              <a:xfrm>
                <a:off x="6108281" y="3986427"/>
                <a:ext cx="24556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2400" i="1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∅=−1.000</m:t>
                      </m:r>
                    </m:oMath>
                  </m:oMathPara>
                </a14:m>
                <a:endParaRPr lang="en-CA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5327314-8DC7-4148-B57D-3DC5DC5EC6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281" y="3986427"/>
                <a:ext cx="2455672" cy="369332"/>
              </a:xfrm>
              <a:prstGeom prst="rect">
                <a:avLst/>
              </a:prstGeom>
              <a:blipFill>
                <a:blip r:embed="rId15"/>
                <a:stretch>
                  <a:fillRect l="-2233" r="-2481" b="-36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22D61124-88A5-4429-83C7-675D98E75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041921"/>
              </p:ext>
            </p:extLst>
          </p:nvPr>
        </p:nvGraphicFramePr>
        <p:xfrm>
          <a:off x="398381" y="868210"/>
          <a:ext cx="2909319" cy="6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18960" imgH="253800" progId="Equation.DSMT4">
                  <p:embed/>
                </p:oleObj>
              </mc:Choice>
              <mc:Fallback>
                <p:oleObj name="Equation" r:id="rId16" imgW="1218960" imgH="2538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22D61124-88A5-4429-83C7-675D98E754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81" y="868210"/>
                        <a:ext cx="2909319" cy="608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5970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Content Placeholder 2"/>
          <p:cNvSpPr>
            <a:spLocks noGrp="1"/>
          </p:cNvSpPr>
          <p:nvPr>
            <p:ph sz="quarter" idx="1"/>
          </p:nvPr>
        </p:nvSpPr>
        <p:spPr>
          <a:xfrm>
            <a:off x="221639" y="145802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Solve for the angle, given the following trig functions.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306714"/>
              </p:ext>
            </p:extLst>
          </p:nvPr>
        </p:nvGraphicFramePr>
        <p:xfrm>
          <a:off x="958468" y="1441388"/>
          <a:ext cx="1518090" cy="928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9160" imgH="457200" progId="Equation.DSMT4">
                  <p:embed/>
                </p:oleObj>
              </mc:Choice>
              <mc:Fallback>
                <p:oleObj name="Equation" r:id="rId3" imgW="74916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468" y="1441388"/>
                        <a:ext cx="1518090" cy="928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086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1174979" y="2520606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2063980" y="2144369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943725" y="23685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376863" y="234950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V="1">
            <a:off x="6411913" y="1155701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5554663" y="1144589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112614"/>
              </p:ext>
            </p:extLst>
          </p:nvPr>
        </p:nvGraphicFramePr>
        <p:xfrm>
          <a:off x="1367067" y="2977806"/>
          <a:ext cx="11858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57002" progId="Equation.DSMT4">
                  <p:embed/>
                </p:oleObj>
              </mc:Choice>
              <mc:Fallback>
                <p:oleObj name="Equation" r:id="rId5" imgW="812447" imgH="457002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067" y="2977806"/>
                        <a:ext cx="11858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021480"/>
              </p:ext>
            </p:extLst>
          </p:nvPr>
        </p:nvGraphicFramePr>
        <p:xfrm>
          <a:off x="947967" y="3057182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241195" progId="Equation.DSMT4">
                  <p:embed/>
                </p:oleObj>
              </mc:Choice>
              <mc:Fallback>
                <p:oleObj name="Equation" r:id="rId7" imgW="380835" imgH="241195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67" y="3057182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89937"/>
              </p:ext>
            </p:extLst>
          </p:nvPr>
        </p:nvGraphicFramePr>
        <p:xfrm>
          <a:off x="2205267" y="3080995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241195" progId="Equation.DSMT4">
                  <p:embed/>
                </p:oleObj>
              </mc:Choice>
              <mc:Fallback>
                <p:oleObj name="Equation" r:id="rId9" imgW="380835" imgH="241195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267" y="3080995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102529"/>
              </p:ext>
            </p:extLst>
          </p:nvPr>
        </p:nvGraphicFramePr>
        <p:xfrm>
          <a:off x="1682980" y="3823945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353" imgH="177569" progId="Equation.DSMT4">
                  <p:embed/>
                </p:oleObj>
              </mc:Choice>
              <mc:Fallback>
                <p:oleObj name="Equation" r:id="rId10" imgW="266353" imgH="177569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980" y="3823945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195929"/>
              </p:ext>
            </p:extLst>
          </p:nvPr>
        </p:nvGraphicFramePr>
        <p:xfrm>
          <a:off x="2130654" y="3633444"/>
          <a:ext cx="9985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725" imgH="457002" progId="Equation.DSMT4">
                  <p:embed/>
                </p:oleObj>
              </mc:Choice>
              <mc:Fallback>
                <p:oleObj name="Equation" r:id="rId12" imgW="634725" imgH="457002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654" y="3633444"/>
                        <a:ext cx="9985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924800" y="1187451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Q1 and Q2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6919913" y="1155700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5341938" y="1169988"/>
            <a:ext cx="397866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5376863" y="2276475"/>
            <a:ext cx="38023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6929438" y="2290763"/>
            <a:ext cx="4154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72413" y="2035176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26498"/>
              </p:ext>
            </p:extLst>
          </p:nvPr>
        </p:nvGraphicFramePr>
        <p:xfrm>
          <a:off x="2246543" y="4312894"/>
          <a:ext cx="7905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241195" progId="Equation.DSMT4">
                  <p:embed/>
                </p:oleObj>
              </mc:Choice>
              <mc:Fallback>
                <p:oleObj name="Equation" r:id="rId14" imgW="380835" imgH="241195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543" y="4312894"/>
                        <a:ext cx="7905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580249"/>
              </p:ext>
            </p:extLst>
          </p:nvPr>
        </p:nvGraphicFramePr>
        <p:xfrm>
          <a:off x="1611543" y="4381156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228501" progId="Equation.DSMT4">
                  <p:embed/>
                </p:oleObj>
              </mc:Choice>
              <mc:Fallback>
                <p:oleObj name="Equation" r:id="rId16" imgW="317362" imgH="228501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543" y="4381156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5768975" y="1338264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7031039" y="1543051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35" imgH="241195" progId="Equation.DSMT4">
                  <p:embed/>
                </p:oleObj>
              </mc:Choice>
              <mc:Fallback>
                <p:oleObj name="Equation" r:id="rId18" imgW="380835" imgH="241195" progId="Equation.DSMT4">
                  <p:embed/>
                  <p:pic>
                    <p:nvPicPr>
                      <p:cNvPr id="4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9" y="1543051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659564" y="3225801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Q2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5770564" y="1338264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5275264" y="1552576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35" imgH="241195" progId="Equation.DSMT4">
                  <p:embed/>
                </p:oleObj>
              </mc:Choice>
              <mc:Fallback>
                <p:oleObj name="Equation" r:id="rId19" imgW="380835" imgH="241195" progId="Equation.DSMT4">
                  <p:embed/>
                  <p:pic>
                    <p:nvPicPr>
                      <p:cNvPr id="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4" y="1552576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5934076" y="1473200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6061076" y="1087438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500" imgH="228600" progId="Equation.DSMT4">
                  <p:embed/>
                </p:oleObj>
              </mc:Choice>
              <mc:Fallback>
                <p:oleObj name="Equation" r:id="rId20" imgW="190500" imgH="228600" progId="Equation.DSMT4">
                  <p:embed/>
                  <p:pic>
                    <p:nvPicPr>
                      <p:cNvPr id="5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6" y="1087438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368587"/>
              </p:ext>
            </p:extLst>
          </p:nvPr>
        </p:nvGraphicFramePr>
        <p:xfrm>
          <a:off x="1370243" y="2979395"/>
          <a:ext cx="17049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68400" imgH="457200" progId="Equation.DSMT4">
                  <p:embed/>
                </p:oleObj>
              </mc:Choice>
              <mc:Fallback>
                <p:oleObj name="Equation" r:id="rId22" imgW="1168400" imgH="457200" progId="Equation.DSMT4">
                  <p:embed/>
                  <p:pic>
                    <p:nvPicPr>
                      <p:cNvPr id="5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243" y="2979395"/>
                        <a:ext cx="17049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883665"/>
              </p:ext>
            </p:extLst>
          </p:nvPr>
        </p:nvGraphicFramePr>
        <p:xfrm>
          <a:off x="1578205" y="4941545"/>
          <a:ext cx="19923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726" imgH="279279" progId="Equation.DSMT4">
                  <p:embed/>
                </p:oleObj>
              </mc:Choice>
              <mc:Fallback>
                <p:oleObj name="Equation" r:id="rId24" imgW="1091726" imgH="279279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8205" y="4941545"/>
                        <a:ext cx="199231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739808"/>
              </p:ext>
            </p:extLst>
          </p:nvPr>
        </p:nvGraphicFramePr>
        <p:xfrm>
          <a:off x="1970317" y="5409857"/>
          <a:ext cx="10652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241195" progId="Equation.DSMT4">
                  <p:embed/>
                </p:oleObj>
              </mc:Choice>
              <mc:Fallback>
                <p:oleObj name="Equation" r:id="rId26" imgW="583947" imgH="241195" progId="Equation.DSMT4">
                  <p:embed/>
                  <p:pic>
                    <p:nvPicPr>
                      <p:cNvPr id="5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317" y="5409857"/>
                        <a:ext cx="10652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5888038" y="1104900"/>
          <a:ext cx="7540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200" imgH="241300" progId="Equation.DSMT4">
                  <p:embed/>
                </p:oleObj>
              </mc:Choice>
              <mc:Fallback>
                <p:oleObj name="Equation" r:id="rId28" imgW="457200" imgH="241300" progId="Equation.DSMT4">
                  <p:embed/>
                  <p:pic>
                    <p:nvPicPr>
                      <p:cNvPr id="5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1104900"/>
                        <a:ext cx="7540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5734051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478471" y="5213771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913614"/>
              </p:ext>
            </p:extLst>
          </p:nvPr>
        </p:nvGraphicFramePr>
        <p:xfrm>
          <a:off x="7347085" y="5258221"/>
          <a:ext cx="76358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8918" imgH="177723" progId="Equation.DSMT4">
                  <p:embed/>
                </p:oleObj>
              </mc:Choice>
              <mc:Fallback>
                <p:oleObj name="Equation" r:id="rId30" imgW="418918" imgH="177723" progId="Equation.DSMT4">
                  <p:embed/>
                  <p:pic>
                    <p:nvPicPr>
                      <p:cNvPr id="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085" y="5258221"/>
                        <a:ext cx="763587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92230"/>
              </p:ext>
            </p:extLst>
          </p:nvPr>
        </p:nvGraphicFramePr>
        <p:xfrm>
          <a:off x="5686560" y="5099471"/>
          <a:ext cx="15255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36600" imgH="241300" progId="Equation.DSMT4">
                  <p:embed/>
                </p:oleObj>
              </mc:Choice>
              <mc:Fallback>
                <p:oleObj name="Equation" r:id="rId32" imgW="736600" imgH="241300" progId="Equation.DSMT4">
                  <p:embed/>
                  <p:pic>
                    <p:nvPicPr>
                      <p:cNvPr id="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560" y="5099471"/>
                        <a:ext cx="152558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666474"/>
              </p:ext>
            </p:extLst>
          </p:nvPr>
        </p:nvGraphicFramePr>
        <p:xfrm>
          <a:off x="6974022" y="5631285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68140" imgH="355446" progId="Equation.DSMT4">
                  <p:embed/>
                </p:oleObj>
              </mc:Choice>
              <mc:Fallback>
                <p:oleObj name="Equation" r:id="rId34" imgW="368140" imgH="355446" progId="Equation.DSMT4">
                  <p:embed/>
                  <p:pic>
                    <p:nvPicPr>
                      <p:cNvPr id="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4022" y="5631285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186814"/>
              </p:ext>
            </p:extLst>
          </p:nvPr>
        </p:nvGraphicFramePr>
        <p:xfrm>
          <a:off x="10215696" y="5274096"/>
          <a:ext cx="76358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18918" imgH="177723" progId="Equation.DSMT4">
                  <p:embed/>
                </p:oleObj>
              </mc:Choice>
              <mc:Fallback>
                <p:oleObj name="Equation" r:id="rId36" imgW="418918" imgH="177723" progId="Equation.DSMT4">
                  <p:embed/>
                  <p:pic>
                    <p:nvPicPr>
                      <p:cNvPr id="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5696" y="5274096"/>
                        <a:ext cx="763588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245123"/>
              </p:ext>
            </p:extLst>
          </p:nvPr>
        </p:nvGraphicFramePr>
        <p:xfrm>
          <a:off x="8504371" y="5115346"/>
          <a:ext cx="16827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447" imgH="241195" progId="Equation.DSMT4">
                  <p:embed/>
                </p:oleObj>
              </mc:Choice>
              <mc:Fallback>
                <p:oleObj name="Equation" r:id="rId37" imgW="812447" imgH="241195" progId="Equation.DSMT4">
                  <p:embed/>
                  <p:pic>
                    <p:nvPicPr>
                      <p:cNvPr id="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4371" y="5115346"/>
                        <a:ext cx="16827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634887"/>
              </p:ext>
            </p:extLst>
          </p:nvPr>
        </p:nvGraphicFramePr>
        <p:xfrm>
          <a:off x="9787072" y="5659860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140" imgH="355446" progId="Equation.DSMT4">
                  <p:embed/>
                </p:oleObj>
              </mc:Choice>
              <mc:Fallback>
                <p:oleObj name="Equation" r:id="rId39" imgW="368140" imgH="355446" progId="Equation.DSMT4">
                  <p:embed/>
                  <p:pic>
                    <p:nvPicPr>
                      <p:cNvPr id="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7072" y="5659860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0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63" name="Object 2">
            <a:extLst>
              <a:ext uri="{FF2B5EF4-FFF2-40B4-BE49-F238E27FC236}">
                <a16:creationId xmlns:a16="http://schemas.microsoft.com/office/drawing/2014/main" id="{7B3C7920-45FF-48EF-BA83-E4299FADBA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36714"/>
              </p:ext>
            </p:extLst>
          </p:nvPr>
        </p:nvGraphicFramePr>
        <p:xfrm>
          <a:off x="518997" y="722867"/>
          <a:ext cx="2268269" cy="539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15920" imgH="241200" progId="Equation.DSMT4">
                  <p:embed/>
                </p:oleObj>
              </mc:Choice>
              <mc:Fallback>
                <p:oleObj name="Equation" r:id="rId41" imgW="1015920" imgH="241200" progId="Equation.DSMT4">
                  <p:embed/>
                  <p:pic>
                    <p:nvPicPr>
                      <p:cNvPr id="63" name="Object 2">
                        <a:extLst>
                          <a:ext uri="{FF2B5EF4-FFF2-40B4-BE49-F238E27FC236}">
                            <a16:creationId xmlns:a16="http://schemas.microsoft.com/office/drawing/2014/main" id="{7B3C7920-45FF-48EF-BA83-E4299FADBA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97" y="722867"/>
                        <a:ext cx="2268269" cy="5395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75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713D77B0-9266-4C10-B7EE-35B3B91D6A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967344"/>
              </p:ext>
            </p:extLst>
          </p:nvPr>
        </p:nvGraphicFramePr>
        <p:xfrm>
          <a:off x="342460" y="761178"/>
          <a:ext cx="30702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53800" progId="Equation.DSMT4">
                  <p:embed/>
                </p:oleObj>
              </mc:Choice>
              <mc:Fallback>
                <p:oleObj name="Equation" r:id="rId3" imgW="1307880" imgH="2538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713D77B0-9266-4C10-B7EE-35B3B91D6A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60" y="761178"/>
                        <a:ext cx="3070225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683FA4-5180-49E0-A6C8-033E8B01EF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0791" y="289021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Solve for the angle, given the following trig functions.</a:t>
            </a:r>
          </a:p>
        </p:txBody>
      </p:sp>
    </p:spTree>
    <p:extLst>
      <p:ext uri="{BB962C8B-B14F-4D97-AF65-F5344CB8AC3E}">
        <p14:creationId xmlns:p14="http://schemas.microsoft.com/office/powerpoint/2010/main" val="42547791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13a1cea625e35eb595b22bd03d01ed654e59"/>
  <p:tag name="GENSWF_OUTPUT_FILE_NAME" val="m10hch3.1"/>
  <p:tag name="ISPRING_RESOURCE_PATHS_HASH_2" val="2c3fa18cc26560f8cd1d1f42141ad1c2ea996277"/>
  <p:tag name="ISPRING_LMS_API_VERSION" val="SCORM 2004 (2nd edition)"/>
  <p:tag name="ISPRING_ULTRA_SCORM_COURSE_ID" val="FB31FBA7-B6C4-4254-92CB-3F1ACED7D893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4.2 Radians and Angles in Standard Position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F5C619-C5CC-4894-829E-2391A1BDB8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770745-7304-40F4-A6D4-8E5C9CE3361B}">
  <ds:schemaRefs>
    <ds:schemaRef ds:uri="0592969b-b9e0-4bc7-baa3-fba5b5725717"/>
    <ds:schemaRef ds:uri="http://schemas.microsoft.com/office/2006/documentManagement/types"/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92D965C-537A-456D-928E-20147D8C4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2412</TotalTime>
  <Words>993</Words>
  <Application>Microsoft Office PowerPoint</Application>
  <PresentationFormat>Widescreen</PresentationFormat>
  <Paragraphs>134</Paragraphs>
  <Slides>19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Section 4.4  Solving For Angles Algebraically</vt:lpstr>
      <vt:lpstr>Review: CAST</vt:lpstr>
      <vt:lpstr>PowerPoint Presentation</vt:lpstr>
      <vt:lpstr>Instructions  for Solving Trigonometric Equations</vt:lpstr>
      <vt:lpstr>Ex: Solve the following equation:</vt:lpstr>
      <vt:lpstr>Ex: Solve the following equation:</vt:lpstr>
      <vt:lpstr>PowerPoint Presentation</vt:lpstr>
      <vt:lpstr>PowerPoint Presentation</vt:lpstr>
      <vt:lpstr>PowerPoint Presentation</vt:lpstr>
      <vt:lpstr>PowerPoint Presentation</vt:lpstr>
      <vt:lpstr>Using Algebra to Solve Trigonometric Equations</vt:lpstr>
      <vt:lpstr>PowerPoint Presentation</vt:lpstr>
      <vt:lpstr>Solving Trigonometric equations Using Algebra</vt:lpstr>
      <vt:lpstr>PowerPoint Presentation</vt:lpstr>
      <vt:lpstr>PowerPoint Presentation</vt:lpstr>
      <vt:lpstr>Solving Trigonometric equations Involving Substitution</vt:lpstr>
      <vt:lpstr>PowerPoint Presentation</vt:lpstr>
      <vt:lpstr>Solve for “x”, 0 ≤ x ≤ 2π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4.2 Radians and Angles in Standard Position</dc:title>
  <dc:creator>Danny Young</dc:creator>
  <cp:lastModifiedBy>Danny Young</cp:lastModifiedBy>
  <cp:revision>12</cp:revision>
  <dcterms:created xsi:type="dcterms:W3CDTF">2011-06-27T16:11:13Z</dcterms:created>
  <dcterms:modified xsi:type="dcterms:W3CDTF">2024-12-09T22:52:45Z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